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8"/>
  </p:notesMasterIdLst>
  <p:sldIdLst>
    <p:sldId id="267" r:id="rId5"/>
    <p:sldId id="263" r:id="rId6"/>
    <p:sldId id="264" r:id="rId7"/>
    <p:sldId id="349541868" r:id="rId8"/>
    <p:sldId id="349541870" r:id="rId9"/>
    <p:sldId id="349541871" r:id="rId10"/>
    <p:sldId id="349541872" r:id="rId11"/>
    <p:sldId id="349541873" r:id="rId12"/>
    <p:sldId id="349541881" r:id="rId13"/>
    <p:sldId id="349541874" r:id="rId14"/>
    <p:sldId id="349541875" r:id="rId15"/>
    <p:sldId id="349541876" r:id="rId16"/>
    <p:sldId id="349541877" r:id="rId17"/>
    <p:sldId id="349541878" r:id="rId18"/>
    <p:sldId id="349541879" r:id="rId19"/>
    <p:sldId id="349541882" r:id="rId20"/>
    <p:sldId id="273" r:id="rId21"/>
    <p:sldId id="349541880" r:id="rId22"/>
    <p:sldId id="349541869" r:id="rId23"/>
    <p:sldId id="349541883" r:id="rId24"/>
    <p:sldId id="349541884" r:id="rId25"/>
    <p:sldId id="349541885" r:id="rId26"/>
    <p:sldId id="261" r:id="rId2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C25F32E-619A-4C30-B9F2-D9712BD70706}" name="Pierre Gerenton" initials="PG" userId="S::pgerenton@crg.es::dad88408-6c85-4fb9-ab60-5b4a55aabab1" providerId="AD"/>
  <p188:author id="{FD44CC65-6D77-20BA-3496-3A58EE009E8C}" name="Fabio Zanarello" initials="" userId="S::FZANARELLO@crg.es::af4b9faa-0c4e-4d90-b900-cfeb427d4b55" providerId="AD"/>
  <p188:author id="{525275B1-81C9-CDCD-C7F4-5CB9E320BED0}" name="Tamara Perteghella" initials="TP" userId="S::tperteghella@crg.es::215d0ecc-ad3e-447b-9b7d-ee99a8b8e74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AB"/>
    <a:srgbClr val="FF8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57"/>
    <p:restoredTop sz="96327"/>
  </p:normalViewPr>
  <p:slideViewPr>
    <p:cSldViewPr snapToGrid="0" snapToObjects="1">
      <p:cViewPr>
        <p:scale>
          <a:sx n="125" d="100"/>
          <a:sy n="125" d="100"/>
        </p:scale>
        <p:origin x="2032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Zanarello" userId="af4b9faa-0c4e-4d90-b900-cfeb427d4b55" providerId="ADAL" clId="{034C0A89-91B4-3E4A-932E-397108AD89BD}"/>
    <pc:docChg chg="undo custSel addSld delSld modSld sldOrd">
      <pc:chgData name="Fabio Zanarello" userId="af4b9faa-0c4e-4d90-b900-cfeb427d4b55" providerId="ADAL" clId="{034C0A89-91B4-3E4A-932E-397108AD89BD}" dt="2025-06-30T15:47:38.904" v="3788" actId="20577"/>
      <pc:docMkLst>
        <pc:docMk/>
      </pc:docMkLst>
      <pc:sldChg chg="addSp delSp modSp mod">
        <pc:chgData name="Fabio Zanarello" userId="af4b9faa-0c4e-4d90-b900-cfeb427d4b55" providerId="ADAL" clId="{034C0A89-91B4-3E4A-932E-397108AD89BD}" dt="2025-06-19T14:59:09.037" v="3381" actId="1038"/>
        <pc:sldMkLst>
          <pc:docMk/>
          <pc:sldMk cId="2652292687" sldId="263"/>
        </pc:sldMkLst>
        <pc:spChg chg="mod">
          <ac:chgData name="Fabio Zanarello" userId="af4b9faa-0c4e-4d90-b900-cfeb427d4b55" providerId="ADAL" clId="{034C0A89-91B4-3E4A-932E-397108AD89BD}" dt="2025-06-16T14:40:28.726" v="104" actId="20577"/>
          <ac:spMkLst>
            <pc:docMk/>
            <pc:sldMk cId="2652292687" sldId="263"/>
            <ac:spMk id="5" creationId="{BF3C652C-ECEC-4D72-9C20-EB87298BBA1D}"/>
          </ac:spMkLst>
        </pc:spChg>
        <pc:spChg chg="add mod">
          <ac:chgData name="Fabio Zanarello" userId="af4b9faa-0c4e-4d90-b900-cfeb427d4b55" providerId="ADAL" clId="{034C0A89-91B4-3E4A-932E-397108AD89BD}" dt="2025-06-19T14:58:37.591" v="3353" actId="1076"/>
          <ac:spMkLst>
            <pc:docMk/>
            <pc:sldMk cId="2652292687" sldId="263"/>
            <ac:spMk id="6" creationId="{0FC2F60D-DACD-91E2-82A6-C2D434175808}"/>
          </ac:spMkLst>
        </pc:spChg>
        <pc:spChg chg="mod">
          <ac:chgData name="Fabio Zanarello" userId="af4b9faa-0c4e-4d90-b900-cfeb427d4b55" providerId="ADAL" clId="{034C0A89-91B4-3E4A-932E-397108AD89BD}" dt="2025-06-18T08:34:19.182" v="207" actId="207"/>
          <ac:spMkLst>
            <pc:docMk/>
            <pc:sldMk cId="2652292687" sldId="263"/>
            <ac:spMk id="7" creationId="{1DA13D17-C9FD-49D7-61FF-45B2F5B4EB38}"/>
          </ac:spMkLst>
        </pc:spChg>
        <pc:spChg chg="mod">
          <ac:chgData name="Fabio Zanarello" userId="af4b9faa-0c4e-4d90-b900-cfeb427d4b55" providerId="ADAL" clId="{034C0A89-91B4-3E4A-932E-397108AD89BD}" dt="2025-06-18T13:43:22.072" v="470" actId="20577"/>
          <ac:spMkLst>
            <pc:docMk/>
            <pc:sldMk cId="2652292687" sldId="263"/>
            <ac:spMk id="9" creationId="{3C74380B-6F3D-618B-D5B3-6637AB37E928}"/>
          </ac:spMkLst>
        </pc:spChg>
        <pc:spChg chg="mod">
          <ac:chgData name="Fabio Zanarello" userId="af4b9faa-0c4e-4d90-b900-cfeb427d4b55" providerId="ADAL" clId="{034C0A89-91B4-3E4A-932E-397108AD89BD}" dt="2025-06-19T08:14:54.615" v="1235" actId="20577"/>
          <ac:spMkLst>
            <pc:docMk/>
            <pc:sldMk cId="2652292687" sldId="263"/>
            <ac:spMk id="12" creationId="{8CB17708-D4B1-BFF9-B514-847F31DEBA18}"/>
          </ac:spMkLst>
        </pc:spChg>
        <pc:spChg chg="mod">
          <ac:chgData name="Fabio Zanarello" userId="af4b9faa-0c4e-4d90-b900-cfeb427d4b55" providerId="ADAL" clId="{034C0A89-91B4-3E4A-932E-397108AD89BD}" dt="2025-06-19T14:59:09.037" v="3381" actId="1038"/>
          <ac:spMkLst>
            <pc:docMk/>
            <pc:sldMk cId="2652292687" sldId="263"/>
            <ac:spMk id="14" creationId="{EABDA643-98C3-5EE2-970A-271F72F46B28}"/>
          </ac:spMkLst>
        </pc:spChg>
        <pc:spChg chg="mod">
          <ac:chgData name="Fabio Zanarello" userId="af4b9faa-0c4e-4d90-b900-cfeb427d4b55" providerId="ADAL" clId="{034C0A89-91B4-3E4A-932E-397108AD89BD}" dt="2025-06-18T13:43:59.742" v="472" actId="14100"/>
          <ac:spMkLst>
            <pc:docMk/>
            <pc:sldMk cId="2652292687" sldId="263"/>
            <ac:spMk id="15" creationId="{25D42882-55CD-FE59-01DE-C2BB479D8EFC}"/>
          </ac:spMkLst>
        </pc:spChg>
        <pc:spChg chg="add del mod">
          <ac:chgData name="Fabio Zanarello" userId="af4b9faa-0c4e-4d90-b900-cfeb427d4b55" providerId="ADAL" clId="{034C0A89-91B4-3E4A-932E-397108AD89BD}" dt="2025-06-19T14:59:06.029" v="3377" actId="1038"/>
          <ac:spMkLst>
            <pc:docMk/>
            <pc:sldMk cId="2652292687" sldId="263"/>
            <ac:spMk id="16" creationId="{3EBD7530-210C-DEE2-9FF5-68040BEDE928}"/>
          </ac:spMkLst>
        </pc:spChg>
        <pc:spChg chg="add mod">
          <ac:chgData name="Fabio Zanarello" userId="af4b9faa-0c4e-4d90-b900-cfeb427d4b55" providerId="ADAL" clId="{034C0A89-91B4-3E4A-932E-397108AD89BD}" dt="2025-06-19T14:58:57.977" v="3373" actId="20577"/>
          <ac:spMkLst>
            <pc:docMk/>
            <pc:sldMk cId="2652292687" sldId="263"/>
            <ac:spMk id="18" creationId="{E7EB6051-D251-BBB1-1D7B-0B668119AE45}"/>
          </ac:spMkLst>
        </pc:spChg>
      </pc:sldChg>
      <pc:sldChg chg="addSp delSp modSp mod">
        <pc:chgData name="Fabio Zanarello" userId="af4b9faa-0c4e-4d90-b900-cfeb427d4b55" providerId="ADAL" clId="{034C0A89-91B4-3E4A-932E-397108AD89BD}" dt="2025-06-18T13:45:40.564" v="564" actId="1076"/>
        <pc:sldMkLst>
          <pc:docMk/>
          <pc:sldMk cId="1513447584" sldId="264"/>
        </pc:sldMkLst>
        <pc:spChg chg="mod">
          <ac:chgData name="Fabio Zanarello" userId="af4b9faa-0c4e-4d90-b900-cfeb427d4b55" providerId="ADAL" clId="{034C0A89-91B4-3E4A-932E-397108AD89BD}" dt="2025-06-18T13:44:38.669" v="478"/>
          <ac:spMkLst>
            <pc:docMk/>
            <pc:sldMk cId="1513447584" sldId="264"/>
            <ac:spMk id="4" creationId="{E0AA74CB-B0BF-204E-FD1A-688FEC67A981}"/>
          </ac:spMkLst>
        </pc:spChg>
        <pc:spChg chg="mod">
          <ac:chgData name="Fabio Zanarello" userId="af4b9faa-0c4e-4d90-b900-cfeb427d4b55" providerId="ADAL" clId="{034C0A89-91B4-3E4A-932E-397108AD89BD}" dt="2025-06-18T13:45:40.564" v="564" actId="1076"/>
          <ac:spMkLst>
            <pc:docMk/>
            <pc:sldMk cId="1513447584" sldId="264"/>
            <ac:spMk id="6" creationId="{22F088C1-AB94-D31E-46C6-F08A2BC165D8}"/>
          </ac:spMkLst>
        </pc:spChg>
      </pc:sldChg>
      <pc:sldChg chg="del">
        <pc:chgData name="Fabio Zanarello" userId="af4b9faa-0c4e-4d90-b900-cfeb427d4b55" providerId="ADAL" clId="{034C0A89-91B4-3E4A-932E-397108AD89BD}" dt="2025-06-18T15:37:24.046" v="1104" actId="2696"/>
        <pc:sldMkLst>
          <pc:docMk/>
          <pc:sldMk cId="2422545150" sldId="265"/>
        </pc:sldMkLst>
      </pc:sldChg>
      <pc:sldChg chg="del">
        <pc:chgData name="Fabio Zanarello" userId="af4b9faa-0c4e-4d90-b900-cfeb427d4b55" providerId="ADAL" clId="{034C0A89-91B4-3E4A-932E-397108AD89BD}" dt="2025-06-18T15:37:24.801" v="1105" actId="2696"/>
        <pc:sldMkLst>
          <pc:docMk/>
          <pc:sldMk cId="599381120" sldId="266"/>
        </pc:sldMkLst>
      </pc:sldChg>
      <pc:sldChg chg="modSp mod">
        <pc:chgData name="Fabio Zanarello" userId="af4b9faa-0c4e-4d90-b900-cfeb427d4b55" providerId="ADAL" clId="{034C0A89-91B4-3E4A-932E-397108AD89BD}" dt="2025-06-19T15:23:55.457" v="3715" actId="20577"/>
        <pc:sldMkLst>
          <pc:docMk/>
          <pc:sldMk cId="3538920293" sldId="267"/>
        </pc:sldMkLst>
        <pc:spChg chg="mod">
          <ac:chgData name="Fabio Zanarello" userId="af4b9faa-0c4e-4d90-b900-cfeb427d4b55" providerId="ADAL" clId="{034C0A89-91B4-3E4A-932E-397108AD89BD}" dt="2025-06-16T14:39:23.843" v="18" actId="20577"/>
          <ac:spMkLst>
            <pc:docMk/>
            <pc:sldMk cId="3538920293" sldId="267"/>
            <ac:spMk id="5" creationId="{46DAA440-B861-0240-74B2-DB786C53F3BA}"/>
          </ac:spMkLst>
        </pc:spChg>
        <pc:spChg chg="mod">
          <ac:chgData name="Fabio Zanarello" userId="af4b9faa-0c4e-4d90-b900-cfeb427d4b55" providerId="ADAL" clId="{034C0A89-91B4-3E4A-932E-397108AD89BD}" dt="2025-06-19T15:23:47.977" v="3688" actId="1076"/>
          <ac:spMkLst>
            <pc:docMk/>
            <pc:sldMk cId="3538920293" sldId="267"/>
            <ac:spMk id="11" creationId="{D92FC9AA-F839-F6FB-F65D-70E0C0E0A36A}"/>
          </ac:spMkLst>
        </pc:spChg>
        <pc:spChg chg="mod">
          <ac:chgData name="Fabio Zanarello" userId="af4b9faa-0c4e-4d90-b900-cfeb427d4b55" providerId="ADAL" clId="{034C0A89-91B4-3E4A-932E-397108AD89BD}" dt="2025-06-19T15:23:55.457" v="3715" actId="20577"/>
          <ac:spMkLst>
            <pc:docMk/>
            <pc:sldMk cId="3538920293" sldId="267"/>
            <ac:spMk id="12" creationId="{DDBDE0B7-627D-613E-ED45-017301D63A48}"/>
          </ac:spMkLst>
        </pc:spChg>
      </pc:sldChg>
      <pc:sldChg chg="new del">
        <pc:chgData name="Fabio Zanarello" userId="af4b9faa-0c4e-4d90-b900-cfeb427d4b55" providerId="ADAL" clId="{034C0A89-91B4-3E4A-932E-397108AD89BD}" dt="2025-06-16T14:42:08.614" v="111" actId="2696"/>
        <pc:sldMkLst>
          <pc:docMk/>
          <pc:sldMk cId="4140451870" sldId="268"/>
        </pc:sldMkLst>
      </pc:sldChg>
      <pc:sldChg chg="new del">
        <pc:chgData name="Fabio Zanarello" userId="af4b9faa-0c4e-4d90-b900-cfeb427d4b55" providerId="ADAL" clId="{034C0A89-91B4-3E4A-932E-397108AD89BD}" dt="2025-06-16T14:42:08.844" v="112" actId="2696"/>
        <pc:sldMkLst>
          <pc:docMk/>
          <pc:sldMk cId="1481078447" sldId="269"/>
        </pc:sldMkLst>
      </pc:sldChg>
      <pc:sldChg chg="new del">
        <pc:chgData name="Fabio Zanarello" userId="af4b9faa-0c4e-4d90-b900-cfeb427d4b55" providerId="ADAL" clId="{034C0A89-91B4-3E4A-932E-397108AD89BD}" dt="2025-06-16T14:42:09.298" v="113" actId="2696"/>
        <pc:sldMkLst>
          <pc:docMk/>
          <pc:sldMk cId="786959596" sldId="270"/>
        </pc:sldMkLst>
      </pc:sldChg>
      <pc:sldChg chg="new del">
        <pc:chgData name="Fabio Zanarello" userId="af4b9faa-0c4e-4d90-b900-cfeb427d4b55" providerId="ADAL" clId="{034C0A89-91B4-3E4A-932E-397108AD89BD}" dt="2025-06-16T14:43:04.261" v="206" actId="2696"/>
        <pc:sldMkLst>
          <pc:docMk/>
          <pc:sldMk cId="3791434362" sldId="271"/>
        </pc:sldMkLst>
      </pc:sldChg>
      <pc:sldChg chg="new del">
        <pc:chgData name="Fabio Zanarello" userId="af4b9faa-0c4e-4d90-b900-cfeb427d4b55" providerId="ADAL" clId="{034C0A89-91B4-3E4A-932E-397108AD89BD}" dt="2025-06-16T14:41:54.019" v="109" actId="2696"/>
        <pc:sldMkLst>
          <pc:docMk/>
          <pc:sldMk cId="203197439" sldId="272"/>
        </pc:sldMkLst>
      </pc:sldChg>
      <pc:sldChg chg="addSp modSp new mod">
        <pc:chgData name="Fabio Zanarello" userId="af4b9faa-0c4e-4d90-b900-cfeb427d4b55" providerId="ADAL" clId="{034C0A89-91B4-3E4A-932E-397108AD89BD}" dt="2025-06-19T13:52:42.241" v="3276" actId="1076"/>
        <pc:sldMkLst>
          <pc:docMk/>
          <pc:sldMk cId="1211488548" sldId="273"/>
        </pc:sldMkLst>
        <pc:spChg chg="mod">
          <ac:chgData name="Fabio Zanarello" userId="af4b9faa-0c4e-4d90-b900-cfeb427d4b55" providerId="ADAL" clId="{034C0A89-91B4-3E4A-932E-397108AD89BD}" dt="2025-06-19T08:42:20.081" v="1621" actId="114"/>
          <ac:spMkLst>
            <pc:docMk/>
            <pc:sldMk cId="1211488548" sldId="273"/>
            <ac:spMk id="3" creationId="{03376FA3-C170-A9DE-481C-F10A044D5DD5}"/>
          </ac:spMkLst>
        </pc:spChg>
        <pc:spChg chg="add mod">
          <ac:chgData name="Fabio Zanarello" userId="af4b9faa-0c4e-4d90-b900-cfeb427d4b55" providerId="ADAL" clId="{034C0A89-91B4-3E4A-932E-397108AD89BD}" dt="2025-06-19T13:52:42.241" v="3276" actId="1076"/>
          <ac:spMkLst>
            <pc:docMk/>
            <pc:sldMk cId="1211488548" sldId="273"/>
            <ac:spMk id="5" creationId="{B4D54F50-E3B2-4886-FEDC-121B38DC9F15}"/>
          </ac:spMkLst>
        </pc:spChg>
        <pc:picChg chg="add mod">
          <ac:chgData name="Fabio Zanarello" userId="af4b9faa-0c4e-4d90-b900-cfeb427d4b55" providerId="ADAL" clId="{034C0A89-91B4-3E4A-932E-397108AD89BD}" dt="2025-06-19T08:46:36.982" v="1686" actId="1076"/>
          <ac:picMkLst>
            <pc:docMk/>
            <pc:sldMk cId="1211488548" sldId="273"/>
            <ac:picMk id="1026" creationId="{3BB3F1D9-67DD-161B-2B7E-CCEA5EC21104}"/>
          </ac:picMkLst>
        </pc:picChg>
        <pc:picChg chg="add mod">
          <ac:chgData name="Fabio Zanarello" userId="af4b9faa-0c4e-4d90-b900-cfeb427d4b55" providerId="ADAL" clId="{034C0A89-91B4-3E4A-932E-397108AD89BD}" dt="2025-06-19T08:46:38.644" v="1687" actId="1076"/>
          <ac:picMkLst>
            <pc:docMk/>
            <pc:sldMk cId="1211488548" sldId="273"/>
            <ac:picMk id="1028" creationId="{FAFD45BA-B9C0-53F4-209F-93784D484F3F}"/>
          </ac:picMkLst>
        </pc:picChg>
      </pc:sldChg>
      <pc:sldChg chg="new del">
        <pc:chgData name="Fabio Zanarello" userId="af4b9faa-0c4e-4d90-b900-cfeb427d4b55" providerId="ADAL" clId="{034C0A89-91B4-3E4A-932E-397108AD89BD}" dt="2025-06-16T14:41:55.317" v="110" actId="2696"/>
        <pc:sldMkLst>
          <pc:docMk/>
          <pc:sldMk cId="1325498614" sldId="274"/>
        </pc:sldMkLst>
      </pc:sldChg>
      <pc:sldChg chg="addSp modSp add del mod">
        <pc:chgData name="Fabio Zanarello" userId="af4b9faa-0c4e-4d90-b900-cfeb427d4b55" providerId="ADAL" clId="{034C0A89-91B4-3E4A-932E-397108AD89BD}" dt="2025-06-18T14:25:46.053" v="647" actId="2696"/>
        <pc:sldMkLst>
          <pc:docMk/>
          <pc:sldMk cId="3076517884" sldId="349541520"/>
        </pc:sldMkLst>
      </pc:sldChg>
      <pc:sldChg chg="add del">
        <pc:chgData name="Fabio Zanarello" userId="af4b9faa-0c4e-4d90-b900-cfeb427d4b55" providerId="ADAL" clId="{034C0A89-91B4-3E4A-932E-397108AD89BD}" dt="2025-06-18T13:36:55.711" v="376" actId="2696"/>
        <pc:sldMkLst>
          <pc:docMk/>
          <pc:sldMk cId="3687160790" sldId="349541557"/>
        </pc:sldMkLst>
      </pc:sldChg>
      <pc:sldChg chg="add del">
        <pc:chgData name="Fabio Zanarello" userId="af4b9faa-0c4e-4d90-b900-cfeb427d4b55" providerId="ADAL" clId="{034C0A89-91B4-3E4A-932E-397108AD89BD}" dt="2025-06-18T14:25:46.755" v="648" actId="2696"/>
        <pc:sldMkLst>
          <pc:docMk/>
          <pc:sldMk cId="2342087783" sldId="349541605"/>
        </pc:sldMkLst>
      </pc:sldChg>
      <pc:sldChg chg="modSp add del mod">
        <pc:chgData name="Fabio Zanarello" userId="af4b9faa-0c4e-4d90-b900-cfeb427d4b55" providerId="ADAL" clId="{034C0A89-91B4-3E4A-932E-397108AD89BD}" dt="2025-06-18T14:52:04.811" v="936" actId="2696"/>
        <pc:sldMkLst>
          <pc:docMk/>
          <pc:sldMk cId="2448729971" sldId="349541765"/>
        </pc:sldMkLst>
      </pc:sldChg>
      <pc:sldChg chg="modSp add del mod ord">
        <pc:chgData name="Fabio Zanarello" userId="af4b9faa-0c4e-4d90-b900-cfeb427d4b55" providerId="ADAL" clId="{034C0A89-91B4-3E4A-932E-397108AD89BD}" dt="2025-06-18T14:54:37.183" v="987" actId="2696"/>
        <pc:sldMkLst>
          <pc:docMk/>
          <pc:sldMk cId="1777365183" sldId="349541772"/>
        </pc:sldMkLst>
      </pc:sldChg>
      <pc:sldChg chg="modSp add del mod">
        <pc:chgData name="Fabio Zanarello" userId="af4b9faa-0c4e-4d90-b900-cfeb427d4b55" providerId="ADAL" clId="{034C0A89-91B4-3E4A-932E-397108AD89BD}" dt="2025-06-18T14:55:26.679" v="997" actId="2696"/>
        <pc:sldMkLst>
          <pc:docMk/>
          <pc:sldMk cId="2044021102" sldId="349541773"/>
        </pc:sldMkLst>
      </pc:sldChg>
      <pc:sldChg chg="modSp add del mod">
        <pc:chgData name="Fabio Zanarello" userId="af4b9faa-0c4e-4d90-b900-cfeb427d4b55" providerId="ADAL" clId="{034C0A89-91B4-3E4A-932E-397108AD89BD}" dt="2025-06-18T14:56:41.560" v="1006" actId="2696"/>
        <pc:sldMkLst>
          <pc:docMk/>
          <pc:sldMk cId="2406212400" sldId="349541776"/>
        </pc:sldMkLst>
      </pc:sldChg>
      <pc:sldChg chg="modSp add del mod">
        <pc:chgData name="Fabio Zanarello" userId="af4b9faa-0c4e-4d90-b900-cfeb427d4b55" providerId="ADAL" clId="{034C0A89-91B4-3E4A-932E-397108AD89BD}" dt="2025-06-18T14:30:55.055" v="855" actId="2696"/>
        <pc:sldMkLst>
          <pc:docMk/>
          <pc:sldMk cId="25340747" sldId="349541778"/>
        </pc:sldMkLst>
      </pc:sldChg>
      <pc:sldChg chg="modSp add del mod">
        <pc:chgData name="Fabio Zanarello" userId="af4b9faa-0c4e-4d90-b900-cfeb427d4b55" providerId="ADAL" clId="{034C0A89-91B4-3E4A-932E-397108AD89BD}" dt="2025-06-18T14:58:55.118" v="1027" actId="2696"/>
        <pc:sldMkLst>
          <pc:docMk/>
          <pc:sldMk cId="323581438" sldId="349541780"/>
        </pc:sldMkLst>
      </pc:sldChg>
      <pc:sldChg chg="modSp add del mod">
        <pc:chgData name="Fabio Zanarello" userId="af4b9faa-0c4e-4d90-b900-cfeb427d4b55" providerId="ADAL" clId="{034C0A89-91B4-3E4A-932E-397108AD89BD}" dt="2025-06-18T14:58:54.736" v="1026" actId="2696"/>
        <pc:sldMkLst>
          <pc:docMk/>
          <pc:sldMk cId="2345378588" sldId="349541781"/>
        </pc:sldMkLst>
      </pc:sldChg>
      <pc:sldChg chg="modSp add del mod">
        <pc:chgData name="Fabio Zanarello" userId="af4b9faa-0c4e-4d90-b900-cfeb427d4b55" providerId="ADAL" clId="{034C0A89-91B4-3E4A-932E-397108AD89BD}" dt="2025-06-18T14:26:37.152" v="654" actId="2696"/>
        <pc:sldMkLst>
          <pc:docMk/>
          <pc:sldMk cId="3091288379" sldId="349541782"/>
        </pc:sldMkLst>
      </pc:sldChg>
      <pc:sldChg chg="modSp add del mod ord">
        <pc:chgData name="Fabio Zanarello" userId="af4b9faa-0c4e-4d90-b900-cfeb427d4b55" providerId="ADAL" clId="{034C0A89-91B4-3E4A-932E-397108AD89BD}" dt="2025-06-18T14:51:24.914" v="921" actId="2696"/>
        <pc:sldMkLst>
          <pc:docMk/>
          <pc:sldMk cId="1099518391" sldId="349541867"/>
        </pc:sldMkLst>
      </pc:sldChg>
      <pc:sldChg chg="addSp modSp add mod modAnim">
        <pc:chgData name="Fabio Zanarello" userId="af4b9faa-0c4e-4d90-b900-cfeb427d4b55" providerId="ADAL" clId="{034C0A89-91B4-3E4A-932E-397108AD89BD}" dt="2025-06-19T13:51:49.541" v="3273"/>
        <pc:sldMkLst>
          <pc:docMk/>
          <pc:sldMk cId="3588982006" sldId="349541868"/>
        </pc:sldMkLst>
        <pc:spChg chg="mod">
          <ac:chgData name="Fabio Zanarello" userId="af4b9faa-0c4e-4d90-b900-cfeb427d4b55" providerId="ADAL" clId="{034C0A89-91B4-3E4A-932E-397108AD89BD}" dt="2025-06-18T14:19:20.853" v="606" actId="20577"/>
          <ac:spMkLst>
            <pc:docMk/>
            <pc:sldMk cId="3588982006" sldId="349541868"/>
            <ac:spMk id="3" creationId="{40E6B9CC-BAB1-7A23-74DD-924C5C4DFD94}"/>
          </ac:spMkLst>
        </pc:spChg>
        <pc:spChg chg="mod">
          <ac:chgData name="Fabio Zanarello" userId="af4b9faa-0c4e-4d90-b900-cfeb427d4b55" providerId="ADAL" clId="{034C0A89-91B4-3E4A-932E-397108AD89BD}" dt="2025-06-18T14:19:30.989" v="608" actId="1076"/>
          <ac:spMkLst>
            <pc:docMk/>
            <pc:sldMk cId="3588982006" sldId="349541868"/>
            <ac:spMk id="6" creationId="{E690DCC3-4CFC-6BBE-9E78-9BE34FC40283}"/>
          </ac:spMkLst>
        </pc:spChg>
        <pc:spChg chg="add mod">
          <ac:chgData name="Fabio Zanarello" userId="af4b9faa-0c4e-4d90-b900-cfeb427d4b55" providerId="ADAL" clId="{034C0A89-91B4-3E4A-932E-397108AD89BD}" dt="2025-06-18T14:19:30.989" v="608" actId="1076"/>
          <ac:spMkLst>
            <pc:docMk/>
            <pc:sldMk cId="3588982006" sldId="349541868"/>
            <ac:spMk id="7" creationId="{A38B47AE-795F-32F2-372B-DC54E93A07FD}"/>
          </ac:spMkLst>
        </pc:spChg>
        <pc:spChg chg="mod">
          <ac:chgData name="Fabio Zanarello" userId="af4b9faa-0c4e-4d90-b900-cfeb427d4b55" providerId="ADAL" clId="{034C0A89-91B4-3E4A-932E-397108AD89BD}" dt="2025-06-18T14:19:30.989" v="608" actId="1076"/>
          <ac:spMkLst>
            <pc:docMk/>
            <pc:sldMk cId="3588982006" sldId="349541868"/>
            <ac:spMk id="10" creationId="{2B0F5242-1BA9-FC12-FBB5-699B4A0EF23C}"/>
          </ac:spMkLst>
        </pc:spChg>
        <pc:grpChg chg="add mod">
          <ac:chgData name="Fabio Zanarello" userId="af4b9faa-0c4e-4d90-b900-cfeb427d4b55" providerId="ADAL" clId="{034C0A89-91B4-3E4A-932E-397108AD89BD}" dt="2025-06-18T14:19:30.989" v="608" actId="1076"/>
          <ac:grpSpMkLst>
            <pc:docMk/>
            <pc:sldMk cId="3588982006" sldId="349541868"/>
            <ac:grpSpMk id="4" creationId="{E0F77AF7-4776-5BDB-F03A-EC761C38EE00}"/>
          </ac:grpSpMkLst>
        </pc:grpChg>
        <pc:grpChg chg="add mod">
          <ac:chgData name="Fabio Zanarello" userId="af4b9faa-0c4e-4d90-b900-cfeb427d4b55" providerId="ADAL" clId="{034C0A89-91B4-3E4A-932E-397108AD89BD}" dt="2025-06-18T14:20:14.790" v="617" actId="14100"/>
          <ac:grpSpMkLst>
            <pc:docMk/>
            <pc:sldMk cId="3588982006" sldId="349541868"/>
            <ac:grpSpMk id="8" creationId="{423B9A31-6635-B5E9-6D80-7E995CE8F077}"/>
          </ac:grpSpMkLst>
        </pc:grpChg>
        <pc:picChg chg="mod">
          <ac:chgData name="Fabio Zanarello" userId="af4b9faa-0c4e-4d90-b900-cfeb427d4b55" providerId="ADAL" clId="{034C0A89-91B4-3E4A-932E-397108AD89BD}" dt="2025-06-18T14:19:30.989" v="608" actId="1076"/>
          <ac:picMkLst>
            <pc:docMk/>
            <pc:sldMk cId="3588982006" sldId="349541868"/>
            <ac:picMk id="5" creationId="{D220A138-9798-2FF0-716C-3BC232F34D2E}"/>
          </ac:picMkLst>
        </pc:picChg>
        <pc:picChg chg="mod">
          <ac:chgData name="Fabio Zanarello" userId="af4b9faa-0c4e-4d90-b900-cfeb427d4b55" providerId="ADAL" clId="{034C0A89-91B4-3E4A-932E-397108AD89BD}" dt="2025-06-18T14:19:30.989" v="608" actId="1076"/>
          <ac:picMkLst>
            <pc:docMk/>
            <pc:sldMk cId="3588982006" sldId="349541868"/>
            <ac:picMk id="9" creationId="{FCFA6513-3005-3531-6250-576F9618FA2E}"/>
          </ac:picMkLst>
        </pc:picChg>
      </pc:sldChg>
      <pc:sldChg chg="addSp delSp modSp add mod ord modAnim">
        <pc:chgData name="Fabio Zanarello" userId="af4b9faa-0c4e-4d90-b900-cfeb427d4b55" providerId="ADAL" clId="{034C0A89-91B4-3E4A-932E-397108AD89BD}" dt="2025-06-19T13:54:13.999" v="3284"/>
        <pc:sldMkLst>
          <pc:docMk/>
          <pc:sldMk cId="3057026121" sldId="349541869"/>
        </pc:sldMkLst>
        <pc:spChg chg="mod">
          <ac:chgData name="Fabio Zanarello" userId="af4b9faa-0c4e-4d90-b900-cfeb427d4b55" providerId="ADAL" clId="{034C0A89-91B4-3E4A-932E-397108AD89BD}" dt="2025-06-19T13:06:48.584" v="3176" actId="1076"/>
          <ac:spMkLst>
            <pc:docMk/>
            <pc:sldMk cId="3057026121" sldId="349541869"/>
            <ac:spMk id="2" creationId="{A30F2C6D-C31D-6911-90E3-ACFB145E89A8}"/>
          </ac:spMkLst>
        </pc:spChg>
        <pc:spChg chg="mod">
          <ac:chgData name="Fabio Zanarello" userId="af4b9faa-0c4e-4d90-b900-cfeb427d4b55" providerId="ADAL" clId="{034C0A89-91B4-3E4A-932E-397108AD89BD}" dt="2025-06-19T09:45:58.317" v="1982" actId="20577"/>
          <ac:spMkLst>
            <pc:docMk/>
            <pc:sldMk cId="3057026121" sldId="349541869"/>
            <ac:spMk id="3" creationId="{F1D15BF9-6DFC-1FCA-22B1-C08A0E7070A0}"/>
          </ac:spMkLst>
        </pc:spChg>
        <pc:spChg chg="add mod">
          <ac:chgData name="Fabio Zanarello" userId="af4b9faa-0c4e-4d90-b900-cfeb427d4b55" providerId="ADAL" clId="{034C0A89-91B4-3E4A-932E-397108AD89BD}" dt="2025-06-19T12:24:45.439" v="2500" actId="20577"/>
          <ac:spMkLst>
            <pc:docMk/>
            <pc:sldMk cId="3057026121" sldId="349541869"/>
            <ac:spMk id="4" creationId="{80520D27-1E25-6822-5E7A-ADD60259CEDE}"/>
          </ac:spMkLst>
        </pc:spChg>
        <pc:spChg chg="add mod">
          <ac:chgData name="Fabio Zanarello" userId="af4b9faa-0c4e-4d90-b900-cfeb427d4b55" providerId="ADAL" clId="{034C0A89-91B4-3E4A-932E-397108AD89BD}" dt="2025-06-19T12:50:39.149" v="2988" actId="1076"/>
          <ac:spMkLst>
            <pc:docMk/>
            <pc:sldMk cId="3057026121" sldId="349541869"/>
            <ac:spMk id="5" creationId="{AC245787-A09C-5D78-415F-794D8DCDA730}"/>
          </ac:spMkLst>
        </pc:spChg>
        <pc:spChg chg="add mod">
          <ac:chgData name="Fabio Zanarello" userId="af4b9faa-0c4e-4d90-b900-cfeb427d4b55" providerId="ADAL" clId="{034C0A89-91B4-3E4A-932E-397108AD89BD}" dt="2025-06-19T12:32:51.944" v="2752" actId="1036"/>
          <ac:spMkLst>
            <pc:docMk/>
            <pc:sldMk cId="3057026121" sldId="349541869"/>
            <ac:spMk id="14" creationId="{A839673B-296D-7D25-2150-C8ABDF8D646E}"/>
          </ac:spMkLst>
        </pc:spChg>
        <pc:spChg chg="mod">
          <ac:chgData name="Fabio Zanarello" userId="af4b9faa-0c4e-4d90-b900-cfeb427d4b55" providerId="ADAL" clId="{034C0A89-91B4-3E4A-932E-397108AD89BD}" dt="2025-06-19T12:32:54.864" v="2760" actId="1036"/>
          <ac:spMkLst>
            <pc:docMk/>
            <pc:sldMk cId="3057026121" sldId="349541869"/>
            <ac:spMk id="18" creationId="{FC38BE98-025D-59E8-4E3E-9FBDEB3AFF1B}"/>
          </ac:spMkLst>
        </pc:spChg>
        <pc:spChg chg="mod">
          <ac:chgData name="Fabio Zanarello" userId="af4b9faa-0c4e-4d90-b900-cfeb427d4b55" providerId="ADAL" clId="{034C0A89-91B4-3E4A-932E-397108AD89BD}" dt="2025-06-19T12:32:58.448" v="2768" actId="1036"/>
          <ac:spMkLst>
            <pc:docMk/>
            <pc:sldMk cId="3057026121" sldId="349541869"/>
            <ac:spMk id="21" creationId="{7D193C98-406C-F5E5-91BB-25C452A7EC0E}"/>
          </ac:spMkLst>
        </pc:spChg>
        <pc:spChg chg="mod">
          <ac:chgData name="Fabio Zanarello" userId="af4b9faa-0c4e-4d90-b900-cfeb427d4b55" providerId="ADAL" clId="{034C0A89-91B4-3E4A-932E-397108AD89BD}" dt="2025-06-19T12:31:11.833" v="2704" actId="1037"/>
          <ac:spMkLst>
            <pc:docMk/>
            <pc:sldMk cId="3057026121" sldId="349541869"/>
            <ac:spMk id="24" creationId="{3DE7E21D-7B85-7993-C632-E7816E17FEE3}"/>
          </ac:spMkLst>
        </pc:spChg>
        <pc:spChg chg="add mod">
          <ac:chgData name="Fabio Zanarello" userId="af4b9faa-0c4e-4d90-b900-cfeb427d4b55" providerId="ADAL" clId="{034C0A89-91B4-3E4A-932E-397108AD89BD}" dt="2025-06-19T12:46:20.204" v="2926" actId="14100"/>
          <ac:spMkLst>
            <pc:docMk/>
            <pc:sldMk cId="3057026121" sldId="349541869"/>
            <ac:spMk id="25" creationId="{435F87BC-0BC4-BBD8-A1F9-E4B18BC0E3D5}"/>
          </ac:spMkLst>
        </pc:spChg>
        <pc:spChg chg="add mod">
          <ac:chgData name="Fabio Zanarello" userId="af4b9faa-0c4e-4d90-b900-cfeb427d4b55" providerId="ADAL" clId="{034C0A89-91B4-3E4A-932E-397108AD89BD}" dt="2025-06-19T13:06:55.298" v="3193" actId="1036"/>
          <ac:spMkLst>
            <pc:docMk/>
            <pc:sldMk cId="3057026121" sldId="349541869"/>
            <ac:spMk id="26" creationId="{706FE5E4-0FB3-742D-DB98-243301D14D66}"/>
          </ac:spMkLst>
        </pc:spChg>
        <pc:spChg chg="add mod">
          <ac:chgData name="Fabio Zanarello" userId="af4b9faa-0c4e-4d90-b900-cfeb427d4b55" providerId="ADAL" clId="{034C0A89-91B4-3E4A-932E-397108AD89BD}" dt="2025-06-19T12:44:32.278" v="2893" actId="164"/>
          <ac:spMkLst>
            <pc:docMk/>
            <pc:sldMk cId="3057026121" sldId="349541869"/>
            <ac:spMk id="27" creationId="{A8D130BF-D3EC-630C-BDC2-CA4B6950D067}"/>
          </ac:spMkLst>
        </pc:spChg>
        <pc:spChg chg="add mod">
          <ac:chgData name="Fabio Zanarello" userId="af4b9faa-0c4e-4d90-b900-cfeb427d4b55" providerId="ADAL" clId="{034C0A89-91B4-3E4A-932E-397108AD89BD}" dt="2025-06-19T12:44:32.278" v="2893" actId="164"/>
          <ac:spMkLst>
            <pc:docMk/>
            <pc:sldMk cId="3057026121" sldId="349541869"/>
            <ac:spMk id="29" creationId="{DB0BFE02-E695-B3A5-9A52-4A08ACE05888}"/>
          </ac:spMkLst>
        </pc:spChg>
        <pc:spChg chg="add mod">
          <ac:chgData name="Fabio Zanarello" userId="af4b9faa-0c4e-4d90-b900-cfeb427d4b55" providerId="ADAL" clId="{034C0A89-91B4-3E4A-932E-397108AD89BD}" dt="2025-06-19T12:46:08.900" v="2923" actId="164"/>
          <ac:spMkLst>
            <pc:docMk/>
            <pc:sldMk cId="3057026121" sldId="349541869"/>
            <ac:spMk id="32" creationId="{372EDDA6-D30E-42F4-A127-9FCFAA14C363}"/>
          </ac:spMkLst>
        </pc:spChg>
        <pc:spChg chg="mod">
          <ac:chgData name="Fabio Zanarello" userId="af4b9faa-0c4e-4d90-b900-cfeb427d4b55" providerId="ADAL" clId="{034C0A89-91B4-3E4A-932E-397108AD89BD}" dt="2025-06-19T12:46:27.929" v="2927"/>
          <ac:spMkLst>
            <pc:docMk/>
            <pc:sldMk cId="3057026121" sldId="349541869"/>
            <ac:spMk id="36" creationId="{6252C1D2-AFA5-A593-2ED7-DC57CFF11E2D}"/>
          </ac:spMkLst>
        </pc:spChg>
        <pc:spChg chg="mod">
          <ac:chgData name="Fabio Zanarello" userId="af4b9faa-0c4e-4d90-b900-cfeb427d4b55" providerId="ADAL" clId="{034C0A89-91B4-3E4A-932E-397108AD89BD}" dt="2025-06-19T12:48:25.810" v="2948" actId="1038"/>
          <ac:spMkLst>
            <pc:docMk/>
            <pc:sldMk cId="3057026121" sldId="349541869"/>
            <ac:spMk id="39" creationId="{3E1B303D-D46D-EF33-879D-61F09714D203}"/>
          </ac:spMkLst>
        </pc:spChg>
        <pc:spChg chg="add mod">
          <ac:chgData name="Fabio Zanarello" userId="af4b9faa-0c4e-4d90-b900-cfeb427d4b55" providerId="ADAL" clId="{034C0A89-91B4-3E4A-932E-397108AD89BD}" dt="2025-06-19T12:54:26.015" v="3003" actId="14100"/>
          <ac:spMkLst>
            <pc:docMk/>
            <pc:sldMk cId="3057026121" sldId="349541869"/>
            <ac:spMk id="40" creationId="{3F378205-06AD-FB29-2806-D025400C85D0}"/>
          </ac:spMkLst>
        </pc:spChg>
        <pc:spChg chg="add mod">
          <ac:chgData name="Fabio Zanarello" userId="af4b9faa-0c4e-4d90-b900-cfeb427d4b55" providerId="ADAL" clId="{034C0A89-91B4-3E4A-932E-397108AD89BD}" dt="2025-06-19T12:54:03.859" v="3000" actId="164"/>
          <ac:spMkLst>
            <pc:docMk/>
            <pc:sldMk cId="3057026121" sldId="349541869"/>
            <ac:spMk id="41" creationId="{7F529537-90C1-C9D7-FAE9-703A2C0E0A23}"/>
          </ac:spMkLst>
        </pc:spChg>
        <pc:spChg chg="add mod">
          <ac:chgData name="Fabio Zanarello" userId="af4b9faa-0c4e-4d90-b900-cfeb427d4b55" providerId="ADAL" clId="{034C0A89-91B4-3E4A-932E-397108AD89BD}" dt="2025-06-19T13:01:42.737" v="3046" actId="164"/>
          <ac:spMkLst>
            <pc:docMk/>
            <pc:sldMk cId="3057026121" sldId="349541869"/>
            <ac:spMk id="45" creationId="{E434C6B9-3D01-A9D3-7765-05AB2EB1CDFC}"/>
          </ac:spMkLst>
        </pc:spChg>
        <pc:spChg chg="add mod">
          <ac:chgData name="Fabio Zanarello" userId="af4b9faa-0c4e-4d90-b900-cfeb427d4b55" providerId="ADAL" clId="{034C0A89-91B4-3E4A-932E-397108AD89BD}" dt="2025-06-19T13:01:42.737" v="3046" actId="164"/>
          <ac:spMkLst>
            <pc:docMk/>
            <pc:sldMk cId="3057026121" sldId="349541869"/>
            <ac:spMk id="46" creationId="{734418CC-6D92-08FF-A63C-792A8DF44D5B}"/>
          </ac:spMkLst>
        </pc:spChg>
        <pc:spChg chg="add mod">
          <ac:chgData name="Fabio Zanarello" userId="af4b9faa-0c4e-4d90-b900-cfeb427d4b55" providerId="ADAL" clId="{034C0A89-91B4-3E4A-932E-397108AD89BD}" dt="2025-06-19T13:01:42.737" v="3046" actId="164"/>
          <ac:spMkLst>
            <pc:docMk/>
            <pc:sldMk cId="3057026121" sldId="349541869"/>
            <ac:spMk id="47" creationId="{487ACF15-7DDE-CF89-0F5C-AFDA4658F45D}"/>
          </ac:spMkLst>
        </pc:spChg>
        <pc:spChg chg="add mod">
          <ac:chgData name="Fabio Zanarello" userId="af4b9faa-0c4e-4d90-b900-cfeb427d4b55" providerId="ADAL" clId="{034C0A89-91B4-3E4A-932E-397108AD89BD}" dt="2025-06-19T13:03:16.665" v="3079" actId="1076"/>
          <ac:spMkLst>
            <pc:docMk/>
            <pc:sldMk cId="3057026121" sldId="349541869"/>
            <ac:spMk id="80" creationId="{7116F5F4-1248-024F-E37B-0B69A33B081C}"/>
          </ac:spMkLst>
        </pc:spChg>
        <pc:spChg chg="add mod">
          <ac:chgData name="Fabio Zanarello" userId="af4b9faa-0c4e-4d90-b900-cfeb427d4b55" providerId="ADAL" clId="{034C0A89-91B4-3E4A-932E-397108AD89BD}" dt="2025-06-19T13:03:21.326" v="3089" actId="1035"/>
          <ac:spMkLst>
            <pc:docMk/>
            <pc:sldMk cId="3057026121" sldId="349541869"/>
            <ac:spMk id="81" creationId="{E13099B2-8E4B-ABE6-6386-95B67BDA6CED}"/>
          </ac:spMkLst>
        </pc:spChg>
        <pc:spChg chg="add mod">
          <ac:chgData name="Fabio Zanarello" userId="af4b9faa-0c4e-4d90-b900-cfeb427d4b55" providerId="ADAL" clId="{034C0A89-91B4-3E4A-932E-397108AD89BD}" dt="2025-06-19T13:03:03.646" v="3072" actId="1076"/>
          <ac:spMkLst>
            <pc:docMk/>
            <pc:sldMk cId="3057026121" sldId="349541869"/>
            <ac:spMk id="82" creationId="{39BDE2BE-7BA1-D1FD-374D-404BB8F1430A}"/>
          </ac:spMkLst>
        </pc:spChg>
        <pc:spChg chg="add mod">
          <ac:chgData name="Fabio Zanarello" userId="af4b9faa-0c4e-4d90-b900-cfeb427d4b55" providerId="ADAL" clId="{034C0A89-91B4-3E4A-932E-397108AD89BD}" dt="2025-06-19T13:06:19.973" v="3173" actId="1076"/>
          <ac:spMkLst>
            <pc:docMk/>
            <pc:sldMk cId="3057026121" sldId="349541869"/>
            <ac:spMk id="109" creationId="{1AD39457-D689-6D55-550A-7ACE4E308EE2}"/>
          </ac:spMkLst>
        </pc:spChg>
        <pc:spChg chg="add mod">
          <ac:chgData name="Fabio Zanarello" userId="af4b9faa-0c4e-4d90-b900-cfeb427d4b55" providerId="ADAL" clId="{034C0A89-91B4-3E4A-932E-397108AD89BD}" dt="2025-06-19T13:07:24.697" v="3271" actId="20577"/>
          <ac:spMkLst>
            <pc:docMk/>
            <pc:sldMk cId="3057026121" sldId="349541869"/>
            <ac:spMk id="110" creationId="{3BB0FA62-EFF5-DEA9-D9BE-2C3C8731EBCD}"/>
          </ac:spMkLst>
        </pc:spChg>
        <pc:grpChg chg="add mod">
          <ac:chgData name="Fabio Zanarello" userId="af4b9faa-0c4e-4d90-b900-cfeb427d4b55" providerId="ADAL" clId="{034C0A89-91B4-3E4A-932E-397108AD89BD}" dt="2025-06-19T13:06:55.298" v="3193" actId="1036"/>
          <ac:grpSpMkLst>
            <pc:docMk/>
            <pc:sldMk cId="3057026121" sldId="349541869"/>
            <ac:grpSpMk id="15" creationId="{71B1B2A4-1644-C960-9831-6BDC09296040}"/>
          </ac:grpSpMkLst>
        </pc:grpChg>
        <pc:grpChg chg="add mod">
          <ac:chgData name="Fabio Zanarello" userId="af4b9faa-0c4e-4d90-b900-cfeb427d4b55" providerId="ADAL" clId="{034C0A89-91B4-3E4A-932E-397108AD89BD}" dt="2025-06-19T13:06:55.298" v="3193" actId="1036"/>
          <ac:grpSpMkLst>
            <pc:docMk/>
            <pc:sldMk cId="3057026121" sldId="349541869"/>
            <ac:grpSpMk id="16" creationId="{33473B46-AF96-97C1-9BCA-39A822B3947C}"/>
          </ac:grpSpMkLst>
        </pc:grpChg>
        <pc:grpChg chg="add mod">
          <ac:chgData name="Fabio Zanarello" userId="af4b9faa-0c4e-4d90-b900-cfeb427d4b55" providerId="ADAL" clId="{034C0A89-91B4-3E4A-932E-397108AD89BD}" dt="2025-06-19T13:06:55.298" v="3193" actId="1036"/>
          <ac:grpSpMkLst>
            <pc:docMk/>
            <pc:sldMk cId="3057026121" sldId="349541869"/>
            <ac:grpSpMk id="19" creationId="{1779D8AD-A114-0B01-A93B-5F413415BE22}"/>
          </ac:grpSpMkLst>
        </pc:grpChg>
        <pc:grpChg chg="add mod">
          <ac:chgData name="Fabio Zanarello" userId="af4b9faa-0c4e-4d90-b900-cfeb427d4b55" providerId="ADAL" clId="{034C0A89-91B4-3E4A-932E-397108AD89BD}" dt="2025-06-19T13:06:55.298" v="3193" actId="1036"/>
          <ac:grpSpMkLst>
            <pc:docMk/>
            <pc:sldMk cId="3057026121" sldId="349541869"/>
            <ac:grpSpMk id="22" creationId="{F68B67DB-4A92-D81C-30C5-85E07B079B87}"/>
          </ac:grpSpMkLst>
        </pc:grpChg>
        <pc:grpChg chg="add mod">
          <ac:chgData name="Fabio Zanarello" userId="af4b9faa-0c4e-4d90-b900-cfeb427d4b55" providerId="ADAL" clId="{034C0A89-91B4-3E4A-932E-397108AD89BD}" dt="2025-06-19T12:54:03.859" v="3000" actId="164"/>
          <ac:grpSpMkLst>
            <pc:docMk/>
            <pc:sldMk cId="3057026121" sldId="349541869"/>
            <ac:grpSpMk id="28" creationId="{B3E3B96C-EAB4-D0D0-EA50-E15265B451F8}"/>
          </ac:grpSpMkLst>
        </pc:grpChg>
        <pc:grpChg chg="add mod">
          <ac:chgData name="Fabio Zanarello" userId="af4b9faa-0c4e-4d90-b900-cfeb427d4b55" providerId="ADAL" clId="{034C0A89-91B4-3E4A-932E-397108AD89BD}" dt="2025-06-19T12:44:32.278" v="2893" actId="164"/>
          <ac:grpSpMkLst>
            <pc:docMk/>
            <pc:sldMk cId="3057026121" sldId="349541869"/>
            <ac:grpSpMk id="30" creationId="{4CC76C05-B73D-E87A-26D1-20CA84753B25}"/>
          </ac:grpSpMkLst>
        </pc:grpChg>
        <pc:grpChg chg="add mod">
          <ac:chgData name="Fabio Zanarello" userId="af4b9faa-0c4e-4d90-b900-cfeb427d4b55" providerId="ADAL" clId="{034C0A89-91B4-3E4A-932E-397108AD89BD}" dt="2025-06-19T12:54:03.859" v="3000" actId="164"/>
          <ac:grpSpMkLst>
            <pc:docMk/>
            <pc:sldMk cId="3057026121" sldId="349541869"/>
            <ac:grpSpMk id="33" creationId="{7933F363-8299-DAEA-1601-5EBFEB526D19}"/>
          </ac:grpSpMkLst>
        </pc:grpChg>
        <pc:grpChg chg="add mod">
          <ac:chgData name="Fabio Zanarello" userId="af4b9faa-0c4e-4d90-b900-cfeb427d4b55" providerId="ADAL" clId="{034C0A89-91B4-3E4A-932E-397108AD89BD}" dt="2025-06-19T13:02:44.991" v="3057" actId="1076"/>
          <ac:grpSpMkLst>
            <pc:docMk/>
            <pc:sldMk cId="3057026121" sldId="349541869"/>
            <ac:grpSpMk id="34" creationId="{A569B58C-C1C5-B6DA-5A37-36EE127FC685}"/>
          </ac:grpSpMkLst>
        </pc:grpChg>
        <pc:grpChg chg="add mod">
          <ac:chgData name="Fabio Zanarello" userId="af4b9faa-0c4e-4d90-b900-cfeb427d4b55" providerId="ADAL" clId="{034C0A89-91B4-3E4A-932E-397108AD89BD}" dt="2025-06-19T12:48:33.678" v="2949" actId="1076"/>
          <ac:grpSpMkLst>
            <pc:docMk/>
            <pc:sldMk cId="3057026121" sldId="349541869"/>
            <ac:grpSpMk id="37" creationId="{6AD78EA4-20EB-F6C6-1948-23B82F234303}"/>
          </ac:grpSpMkLst>
        </pc:grpChg>
        <pc:grpChg chg="add mod">
          <ac:chgData name="Fabio Zanarello" userId="af4b9faa-0c4e-4d90-b900-cfeb427d4b55" providerId="ADAL" clId="{034C0A89-91B4-3E4A-932E-397108AD89BD}" dt="2025-06-19T12:54:05.867" v="3001" actId="1076"/>
          <ac:grpSpMkLst>
            <pc:docMk/>
            <pc:sldMk cId="3057026121" sldId="349541869"/>
            <ac:grpSpMk id="44" creationId="{E1116A8E-BEE0-9DB8-33B7-328B685A8AF9}"/>
          </ac:grpSpMkLst>
        </pc:grpChg>
        <pc:grpChg chg="add mod">
          <ac:chgData name="Fabio Zanarello" userId="af4b9faa-0c4e-4d90-b900-cfeb427d4b55" providerId="ADAL" clId="{034C0A89-91B4-3E4A-932E-397108AD89BD}" dt="2025-06-19T13:01:46.379" v="3048" actId="1076"/>
          <ac:grpSpMkLst>
            <pc:docMk/>
            <pc:sldMk cId="3057026121" sldId="349541869"/>
            <ac:grpSpMk id="75" creationId="{C3BEADA2-E6CA-9912-A0E2-573B48FEA763}"/>
          </ac:grpSpMkLst>
        </pc:grpChg>
        <pc:grpChg chg="mod">
          <ac:chgData name="Fabio Zanarello" userId="af4b9faa-0c4e-4d90-b900-cfeb427d4b55" providerId="ADAL" clId="{034C0A89-91B4-3E4A-932E-397108AD89BD}" dt="2025-06-19T13:05:46.336" v="3134"/>
          <ac:grpSpMkLst>
            <pc:docMk/>
            <pc:sldMk cId="3057026121" sldId="349541869"/>
            <ac:grpSpMk id="108" creationId="{C23E7DD3-014D-03D9-0525-82738F47DBB8}"/>
          </ac:grpSpMkLst>
        </pc:grpChg>
        <pc:picChg chg="add mod">
          <ac:chgData name="Fabio Zanarello" userId="af4b9faa-0c4e-4d90-b900-cfeb427d4b55" providerId="ADAL" clId="{034C0A89-91B4-3E4A-932E-397108AD89BD}" dt="2025-06-19T12:46:08.900" v="2923" actId="164"/>
          <ac:picMkLst>
            <pc:docMk/>
            <pc:sldMk cId="3057026121" sldId="349541869"/>
            <ac:picMk id="9" creationId="{33193297-6799-4502-0749-F322D4034E16}"/>
          </ac:picMkLst>
        </pc:picChg>
        <pc:picChg chg="add mod">
          <ac:chgData name="Fabio Zanarello" userId="af4b9faa-0c4e-4d90-b900-cfeb427d4b55" providerId="ADAL" clId="{034C0A89-91B4-3E4A-932E-397108AD89BD}" dt="2025-06-19T12:29:31.619" v="2616" actId="164"/>
          <ac:picMkLst>
            <pc:docMk/>
            <pc:sldMk cId="3057026121" sldId="349541869"/>
            <ac:picMk id="11" creationId="{F4BEF5BD-8C0A-E386-4282-D375E8140C34}"/>
          </ac:picMkLst>
        </pc:picChg>
        <pc:picChg chg="add mod">
          <ac:chgData name="Fabio Zanarello" userId="af4b9faa-0c4e-4d90-b900-cfeb427d4b55" providerId="ADAL" clId="{034C0A89-91B4-3E4A-932E-397108AD89BD}" dt="2025-06-19T12:43:31.886" v="2877" actId="164"/>
          <ac:picMkLst>
            <pc:docMk/>
            <pc:sldMk cId="3057026121" sldId="349541869"/>
            <ac:picMk id="13" creationId="{C30C18F7-9C4E-C37F-5417-EE4B209D7A39}"/>
          </ac:picMkLst>
        </pc:picChg>
        <pc:picChg chg="mod">
          <ac:chgData name="Fabio Zanarello" userId="af4b9faa-0c4e-4d90-b900-cfeb427d4b55" providerId="ADAL" clId="{034C0A89-91B4-3E4A-932E-397108AD89BD}" dt="2025-06-19T12:29:45.901" v="2631"/>
          <ac:picMkLst>
            <pc:docMk/>
            <pc:sldMk cId="3057026121" sldId="349541869"/>
            <ac:picMk id="17" creationId="{8C9845D3-333C-C364-893F-E73902489529}"/>
          </ac:picMkLst>
        </pc:picChg>
        <pc:picChg chg="mod">
          <ac:chgData name="Fabio Zanarello" userId="af4b9faa-0c4e-4d90-b900-cfeb427d4b55" providerId="ADAL" clId="{034C0A89-91B4-3E4A-932E-397108AD89BD}" dt="2025-06-19T12:30:06.832" v="2650"/>
          <ac:picMkLst>
            <pc:docMk/>
            <pc:sldMk cId="3057026121" sldId="349541869"/>
            <ac:picMk id="20" creationId="{0F115B9D-4D35-A6F6-C5BD-327CAAFD7469}"/>
          </ac:picMkLst>
        </pc:picChg>
        <pc:picChg chg="mod">
          <ac:chgData name="Fabio Zanarello" userId="af4b9faa-0c4e-4d90-b900-cfeb427d4b55" providerId="ADAL" clId="{034C0A89-91B4-3E4A-932E-397108AD89BD}" dt="2025-06-19T12:30:27.323" v="2668"/>
          <ac:picMkLst>
            <pc:docMk/>
            <pc:sldMk cId="3057026121" sldId="349541869"/>
            <ac:picMk id="23" creationId="{0B8B378A-C7C8-31B7-C80E-67B17BCDFF92}"/>
          </ac:picMkLst>
        </pc:picChg>
        <pc:picChg chg="mod">
          <ac:chgData name="Fabio Zanarello" userId="af4b9faa-0c4e-4d90-b900-cfeb427d4b55" providerId="ADAL" clId="{034C0A89-91B4-3E4A-932E-397108AD89BD}" dt="2025-06-19T12:46:27.929" v="2927"/>
          <ac:picMkLst>
            <pc:docMk/>
            <pc:sldMk cId="3057026121" sldId="349541869"/>
            <ac:picMk id="35" creationId="{AD4ACD9C-1F6C-67A2-B904-DAC84A039AB9}"/>
          </ac:picMkLst>
        </pc:picChg>
        <pc:picChg chg="mod">
          <ac:chgData name="Fabio Zanarello" userId="af4b9faa-0c4e-4d90-b900-cfeb427d4b55" providerId="ADAL" clId="{034C0A89-91B4-3E4A-932E-397108AD89BD}" dt="2025-06-19T12:48:03.433" v="2931"/>
          <ac:picMkLst>
            <pc:docMk/>
            <pc:sldMk cId="3057026121" sldId="349541869"/>
            <ac:picMk id="38" creationId="{654A8472-9C24-F375-6402-611F403BDDE6}"/>
          </ac:picMkLst>
        </pc:picChg>
        <pc:inkChg chg="add mod">
          <ac:chgData name="Fabio Zanarello" userId="af4b9faa-0c4e-4d90-b900-cfeb427d4b55" providerId="ADAL" clId="{034C0A89-91B4-3E4A-932E-397108AD89BD}" dt="2025-06-19T13:06:41.812" v="3174" actId="14100"/>
          <ac:inkMkLst>
            <pc:docMk/>
            <pc:sldMk cId="3057026121" sldId="349541869"/>
            <ac:inkMk id="88" creationId="{0A16C08B-B1E1-CE2D-06EC-7BE38F5FEEAB}"/>
          </ac:inkMkLst>
        </pc:inkChg>
        <pc:inkChg chg="add">
          <ac:chgData name="Fabio Zanarello" userId="af4b9faa-0c4e-4d90-b900-cfeb427d4b55" providerId="ADAL" clId="{034C0A89-91B4-3E4A-932E-397108AD89BD}" dt="2025-06-19T13:04:48.177" v="3113" actId="9405"/>
          <ac:inkMkLst>
            <pc:docMk/>
            <pc:sldMk cId="3057026121" sldId="349541869"/>
            <ac:inkMk id="90" creationId="{609CFA35-7282-793C-6A8A-6DBF9A440149}"/>
          </ac:inkMkLst>
        </pc:inkChg>
        <pc:inkChg chg="add">
          <ac:chgData name="Fabio Zanarello" userId="af4b9faa-0c4e-4d90-b900-cfeb427d4b55" providerId="ADAL" clId="{034C0A89-91B4-3E4A-932E-397108AD89BD}" dt="2025-06-19T13:04:56.384" v="3118" actId="9405"/>
          <ac:inkMkLst>
            <pc:docMk/>
            <pc:sldMk cId="3057026121" sldId="349541869"/>
            <ac:inkMk id="93" creationId="{E81C4A59-D9E8-1B0E-D378-A01DC2F72ABE}"/>
          </ac:inkMkLst>
        </pc:inkChg>
        <pc:inkChg chg="add">
          <ac:chgData name="Fabio Zanarello" userId="af4b9faa-0c4e-4d90-b900-cfeb427d4b55" providerId="ADAL" clId="{034C0A89-91B4-3E4A-932E-397108AD89BD}" dt="2025-06-19T13:05:03.361" v="3119" actId="9405"/>
          <ac:inkMkLst>
            <pc:docMk/>
            <pc:sldMk cId="3057026121" sldId="349541869"/>
            <ac:inkMk id="94" creationId="{A34EAF92-78F5-FFE5-91DA-479E672DDAF8}"/>
          </ac:inkMkLst>
        </pc:inkChg>
        <pc:inkChg chg="add mod">
          <ac:chgData name="Fabio Zanarello" userId="af4b9faa-0c4e-4d90-b900-cfeb427d4b55" providerId="ADAL" clId="{034C0A89-91B4-3E4A-932E-397108AD89BD}" dt="2025-06-19T13:05:46.336" v="3134"/>
          <ac:inkMkLst>
            <pc:docMk/>
            <pc:sldMk cId="3057026121" sldId="349541869"/>
            <ac:inkMk id="95" creationId="{3016040D-E28B-06F7-6354-94873B77C40D}"/>
          </ac:inkMkLst>
        </pc:inkChg>
        <pc:inkChg chg="add mod">
          <ac:chgData name="Fabio Zanarello" userId="af4b9faa-0c4e-4d90-b900-cfeb427d4b55" providerId="ADAL" clId="{034C0A89-91B4-3E4A-932E-397108AD89BD}" dt="2025-06-19T13:05:46.336" v="3134"/>
          <ac:inkMkLst>
            <pc:docMk/>
            <pc:sldMk cId="3057026121" sldId="349541869"/>
            <ac:inkMk id="96" creationId="{91553F10-8AD9-509C-345F-89659F7502D4}"/>
          </ac:inkMkLst>
        </pc:inkChg>
        <pc:inkChg chg="add mod">
          <ac:chgData name="Fabio Zanarello" userId="af4b9faa-0c4e-4d90-b900-cfeb427d4b55" providerId="ADAL" clId="{034C0A89-91B4-3E4A-932E-397108AD89BD}" dt="2025-06-19T13:05:46.336" v="3134"/>
          <ac:inkMkLst>
            <pc:docMk/>
            <pc:sldMk cId="3057026121" sldId="349541869"/>
            <ac:inkMk id="106" creationId="{101629D7-8CBA-1F7B-E6DE-0C44D0FD7297}"/>
          </ac:inkMkLst>
        </pc:inkChg>
        <pc:cxnChg chg="add mod">
          <ac:chgData name="Fabio Zanarello" userId="af4b9faa-0c4e-4d90-b900-cfeb427d4b55" providerId="ADAL" clId="{034C0A89-91B4-3E4A-932E-397108AD89BD}" dt="2025-06-19T13:01:42.737" v="3046" actId="164"/>
          <ac:cxnSpMkLst>
            <pc:docMk/>
            <pc:sldMk cId="3057026121" sldId="349541869"/>
            <ac:cxnSpMk id="49" creationId="{C10D9CCD-9579-6C54-D0B8-D62BB88598CD}"/>
          </ac:cxnSpMkLst>
        </pc:cxnChg>
        <pc:cxnChg chg="add mod">
          <ac:chgData name="Fabio Zanarello" userId="af4b9faa-0c4e-4d90-b900-cfeb427d4b55" providerId="ADAL" clId="{034C0A89-91B4-3E4A-932E-397108AD89BD}" dt="2025-06-19T13:01:42.737" v="3046" actId="164"/>
          <ac:cxnSpMkLst>
            <pc:docMk/>
            <pc:sldMk cId="3057026121" sldId="349541869"/>
            <ac:cxnSpMk id="50" creationId="{7473C268-140F-2BFF-DADB-91109F367562}"/>
          </ac:cxnSpMkLst>
        </pc:cxnChg>
        <pc:cxnChg chg="add mod">
          <ac:chgData name="Fabio Zanarello" userId="af4b9faa-0c4e-4d90-b900-cfeb427d4b55" providerId="ADAL" clId="{034C0A89-91B4-3E4A-932E-397108AD89BD}" dt="2025-06-19T13:01:42.737" v="3046" actId="164"/>
          <ac:cxnSpMkLst>
            <pc:docMk/>
            <pc:sldMk cId="3057026121" sldId="349541869"/>
            <ac:cxnSpMk id="60" creationId="{4FB88EC3-AD19-F6FC-3489-5CBEB9051EBF}"/>
          </ac:cxnSpMkLst>
        </pc:cxnChg>
        <pc:cxnChg chg="add mod">
          <ac:chgData name="Fabio Zanarello" userId="af4b9faa-0c4e-4d90-b900-cfeb427d4b55" providerId="ADAL" clId="{034C0A89-91B4-3E4A-932E-397108AD89BD}" dt="2025-06-19T13:01:42.737" v="3046" actId="164"/>
          <ac:cxnSpMkLst>
            <pc:docMk/>
            <pc:sldMk cId="3057026121" sldId="349541869"/>
            <ac:cxnSpMk id="61" creationId="{4F62730C-E624-E072-FB18-1D8C744CDFFD}"/>
          </ac:cxnSpMkLst>
        </pc:cxnChg>
        <pc:cxnChg chg="add mod">
          <ac:chgData name="Fabio Zanarello" userId="af4b9faa-0c4e-4d90-b900-cfeb427d4b55" providerId="ADAL" clId="{034C0A89-91B4-3E4A-932E-397108AD89BD}" dt="2025-06-19T13:03:08.506" v="3078" actId="1037"/>
          <ac:cxnSpMkLst>
            <pc:docMk/>
            <pc:sldMk cId="3057026121" sldId="349541869"/>
            <ac:cxnSpMk id="76" creationId="{B41EF430-69D0-7379-E9E8-EDFF0F3BDF38}"/>
          </ac:cxnSpMkLst>
        </pc:cxnChg>
        <pc:cxnChg chg="add mod">
          <ac:chgData name="Fabio Zanarello" userId="af4b9faa-0c4e-4d90-b900-cfeb427d4b55" providerId="ADAL" clId="{034C0A89-91B4-3E4A-932E-397108AD89BD}" dt="2025-06-19T13:03:08.506" v="3078" actId="1037"/>
          <ac:cxnSpMkLst>
            <pc:docMk/>
            <pc:sldMk cId="3057026121" sldId="349541869"/>
            <ac:cxnSpMk id="77" creationId="{3858BD87-BD27-FB93-0438-A6CEC763B12C}"/>
          </ac:cxnSpMkLst>
        </pc:cxnChg>
        <pc:cxnChg chg="add mod">
          <ac:chgData name="Fabio Zanarello" userId="af4b9faa-0c4e-4d90-b900-cfeb427d4b55" providerId="ADAL" clId="{034C0A89-91B4-3E4A-932E-397108AD89BD}" dt="2025-06-19T13:03:21.326" v="3089" actId="1035"/>
          <ac:cxnSpMkLst>
            <pc:docMk/>
            <pc:sldMk cId="3057026121" sldId="349541869"/>
            <ac:cxnSpMk id="78" creationId="{C975784A-A9BA-3764-A39B-3DEF4C4F5479}"/>
          </ac:cxnSpMkLst>
        </pc:cxnChg>
        <pc:cxnChg chg="add mod">
          <ac:chgData name="Fabio Zanarello" userId="af4b9faa-0c4e-4d90-b900-cfeb427d4b55" providerId="ADAL" clId="{034C0A89-91B4-3E4A-932E-397108AD89BD}" dt="2025-06-19T13:03:26.906" v="3101" actId="1035"/>
          <ac:cxnSpMkLst>
            <pc:docMk/>
            <pc:sldMk cId="3057026121" sldId="349541869"/>
            <ac:cxnSpMk id="79" creationId="{9C5C808E-FF34-8136-3408-98486E0F3D82}"/>
          </ac:cxnSpMkLst>
        </pc:cxnChg>
      </pc:sldChg>
      <pc:sldChg chg="addSp modSp add mod modAnim">
        <pc:chgData name="Fabio Zanarello" userId="af4b9faa-0c4e-4d90-b900-cfeb427d4b55" providerId="ADAL" clId="{034C0A89-91B4-3E4A-932E-397108AD89BD}" dt="2025-06-18T14:27:40.580" v="775" actId="20577"/>
        <pc:sldMkLst>
          <pc:docMk/>
          <pc:sldMk cId="3382621966" sldId="349541870"/>
        </pc:sldMkLst>
        <pc:spChg chg="mod">
          <ac:chgData name="Fabio Zanarello" userId="af4b9faa-0c4e-4d90-b900-cfeb427d4b55" providerId="ADAL" clId="{034C0A89-91B4-3E4A-932E-397108AD89BD}" dt="2025-06-18T14:27:40.580" v="775" actId="20577"/>
          <ac:spMkLst>
            <pc:docMk/>
            <pc:sldMk cId="3382621966" sldId="349541870"/>
            <ac:spMk id="3" creationId="{6DC46F58-BEE4-F22C-7336-47CCA38465BD}"/>
          </ac:spMkLst>
        </pc:spChg>
        <pc:spChg chg="add mod">
          <ac:chgData name="Fabio Zanarello" userId="af4b9faa-0c4e-4d90-b900-cfeb427d4b55" providerId="ADAL" clId="{034C0A89-91B4-3E4A-932E-397108AD89BD}" dt="2025-06-18T14:23:48.836" v="621" actId="1076"/>
          <ac:spMkLst>
            <pc:docMk/>
            <pc:sldMk cId="3382621966" sldId="349541870"/>
            <ac:spMk id="4" creationId="{08DE6EF8-35E0-4EF8-E878-BAB494A04A25}"/>
          </ac:spMkLst>
        </pc:spChg>
        <pc:spChg chg="add mod">
          <ac:chgData name="Fabio Zanarello" userId="af4b9faa-0c4e-4d90-b900-cfeb427d4b55" providerId="ADAL" clId="{034C0A89-91B4-3E4A-932E-397108AD89BD}" dt="2025-06-18T14:24:51.228" v="646" actId="1076"/>
          <ac:spMkLst>
            <pc:docMk/>
            <pc:sldMk cId="3382621966" sldId="349541870"/>
            <ac:spMk id="6" creationId="{BFEA3B35-8607-9758-95AC-893E2FF9BF40}"/>
          </ac:spMkLst>
        </pc:spChg>
        <pc:picChg chg="add mod">
          <ac:chgData name="Fabio Zanarello" userId="af4b9faa-0c4e-4d90-b900-cfeb427d4b55" providerId="ADAL" clId="{034C0A89-91B4-3E4A-932E-397108AD89BD}" dt="2025-06-18T14:24:51.228" v="646" actId="1076"/>
          <ac:picMkLst>
            <pc:docMk/>
            <pc:sldMk cId="3382621966" sldId="349541870"/>
            <ac:picMk id="5" creationId="{6F429965-EA12-FD85-E1BE-B0373D4A3C45}"/>
          </ac:picMkLst>
        </pc:picChg>
        <pc:picChg chg="add mod">
          <ac:chgData name="Fabio Zanarello" userId="af4b9faa-0c4e-4d90-b900-cfeb427d4b55" providerId="ADAL" clId="{034C0A89-91B4-3E4A-932E-397108AD89BD}" dt="2025-06-18T14:24:51.228" v="646" actId="1076"/>
          <ac:picMkLst>
            <pc:docMk/>
            <pc:sldMk cId="3382621966" sldId="349541870"/>
            <ac:picMk id="7" creationId="{AAB8F040-3A2B-7205-BD73-D9863C2D0E4F}"/>
          </ac:picMkLst>
        </pc:picChg>
        <pc:picChg chg="add mod">
          <ac:chgData name="Fabio Zanarello" userId="af4b9faa-0c4e-4d90-b900-cfeb427d4b55" providerId="ADAL" clId="{034C0A89-91B4-3E4A-932E-397108AD89BD}" dt="2025-06-18T14:23:48.836" v="621" actId="1076"/>
          <ac:picMkLst>
            <pc:docMk/>
            <pc:sldMk cId="3382621966" sldId="349541870"/>
            <ac:picMk id="8" creationId="{5BAFF6D4-E30D-2D94-7DC6-D5061A86537E}"/>
          </ac:picMkLst>
        </pc:picChg>
      </pc:sldChg>
      <pc:sldChg chg="addSp modSp add mod modAnim">
        <pc:chgData name="Fabio Zanarello" userId="af4b9faa-0c4e-4d90-b900-cfeb427d4b55" providerId="ADAL" clId="{034C0A89-91B4-3E4A-932E-397108AD89BD}" dt="2025-06-18T14:28:09.130" v="776" actId="2711"/>
        <pc:sldMkLst>
          <pc:docMk/>
          <pc:sldMk cId="1599354821" sldId="349541871"/>
        </pc:sldMkLst>
        <pc:spChg chg="mod">
          <ac:chgData name="Fabio Zanarello" userId="af4b9faa-0c4e-4d90-b900-cfeb427d4b55" providerId="ADAL" clId="{034C0A89-91B4-3E4A-932E-397108AD89BD}" dt="2025-06-18T14:28:09.130" v="776" actId="2711"/>
          <ac:spMkLst>
            <pc:docMk/>
            <pc:sldMk cId="1599354821" sldId="349541871"/>
            <ac:spMk id="3" creationId="{F7FCB1A7-70D7-F681-9C58-E64C04170708}"/>
          </ac:spMkLst>
        </pc:spChg>
        <pc:spChg chg="add mod">
          <ac:chgData name="Fabio Zanarello" userId="af4b9faa-0c4e-4d90-b900-cfeb427d4b55" providerId="ADAL" clId="{034C0A89-91B4-3E4A-932E-397108AD89BD}" dt="2025-06-18T14:26:15.687" v="653" actId="1076"/>
          <ac:spMkLst>
            <pc:docMk/>
            <pc:sldMk cId="1599354821" sldId="349541871"/>
            <ac:spMk id="5" creationId="{7838DE92-FCFF-1121-9A15-11AB873A4539}"/>
          </ac:spMkLst>
        </pc:spChg>
        <pc:spChg chg="add mod">
          <ac:chgData name="Fabio Zanarello" userId="af4b9faa-0c4e-4d90-b900-cfeb427d4b55" providerId="ADAL" clId="{034C0A89-91B4-3E4A-932E-397108AD89BD}" dt="2025-06-18T14:26:15.687" v="653" actId="1076"/>
          <ac:spMkLst>
            <pc:docMk/>
            <pc:sldMk cId="1599354821" sldId="349541871"/>
            <ac:spMk id="9" creationId="{96CD4915-4499-9D19-C717-298BAA1F523C}"/>
          </ac:spMkLst>
        </pc:spChg>
        <pc:spChg chg="mod">
          <ac:chgData name="Fabio Zanarello" userId="af4b9faa-0c4e-4d90-b900-cfeb427d4b55" providerId="ADAL" clId="{034C0A89-91B4-3E4A-932E-397108AD89BD}" dt="2025-06-18T14:26:15.687" v="653" actId="1076"/>
          <ac:spMkLst>
            <pc:docMk/>
            <pc:sldMk cId="1599354821" sldId="349541871"/>
            <ac:spMk id="14" creationId="{2637BCAB-F640-7E5B-9C88-6811FD15478E}"/>
          </ac:spMkLst>
        </pc:spChg>
        <pc:spChg chg="mod">
          <ac:chgData name="Fabio Zanarello" userId="af4b9faa-0c4e-4d90-b900-cfeb427d4b55" providerId="ADAL" clId="{034C0A89-91B4-3E4A-932E-397108AD89BD}" dt="2025-06-18T14:26:15.687" v="653" actId="1076"/>
          <ac:spMkLst>
            <pc:docMk/>
            <pc:sldMk cId="1599354821" sldId="349541871"/>
            <ac:spMk id="15" creationId="{BD803C9F-5FFB-3CC3-D7BD-12467E708131}"/>
          </ac:spMkLst>
        </pc:spChg>
        <pc:spChg chg="mod">
          <ac:chgData name="Fabio Zanarello" userId="af4b9faa-0c4e-4d90-b900-cfeb427d4b55" providerId="ADAL" clId="{034C0A89-91B4-3E4A-932E-397108AD89BD}" dt="2025-06-18T14:26:15.687" v="653" actId="1076"/>
          <ac:spMkLst>
            <pc:docMk/>
            <pc:sldMk cId="1599354821" sldId="349541871"/>
            <ac:spMk id="16" creationId="{3B706DA2-BFBC-ED77-1189-AAC799A87077}"/>
          </ac:spMkLst>
        </pc:spChg>
        <pc:spChg chg="mod">
          <ac:chgData name="Fabio Zanarello" userId="af4b9faa-0c4e-4d90-b900-cfeb427d4b55" providerId="ADAL" clId="{034C0A89-91B4-3E4A-932E-397108AD89BD}" dt="2025-06-18T14:26:15.687" v="653" actId="1076"/>
          <ac:spMkLst>
            <pc:docMk/>
            <pc:sldMk cId="1599354821" sldId="349541871"/>
            <ac:spMk id="17" creationId="{75388C6F-5DA8-F642-DCCA-4574EE3C08C9}"/>
          </ac:spMkLst>
        </pc:spChg>
        <pc:picChg chg="add mod">
          <ac:chgData name="Fabio Zanarello" userId="af4b9faa-0c4e-4d90-b900-cfeb427d4b55" providerId="ADAL" clId="{034C0A89-91B4-3E4A-932E-397108AD89BD}" dt="2025-06-18T14:26:15.687" v="653" actId="1076"/>
          <ac:picMkLst>
            <pc:docMk/>
            <pc:sldMk cId="1599354821" sldId="349541871"/>
            <ac:picMk id="6" creationId="{4B1884AA-B862-E6F0-064F-AE4DE31A7097}"/>
          </ac:picMkLst>
        </pc:picChg>
        <pc:picChg chg="add mod">
          <ac:chgData name="Fabio Zanarello" userId="af4b9faa-0c4e-4d90-b900-cfeb427d4b55" providerId="ADAL" clId="{034C0A89-91B4-3E4A-932E-397108AD89BD}" dt="2025-06-18T14:26:15.687" v="653" actId="1076"/>
          <ac:picMkLst>
            <pc:docMk/>
            <pc:sldMk cId="1599354821" sldId="349541871"/>
            <ac:picMk id="7" creationId="{46547B5C-1064-D6A0-FEDF-7A47EE60558B}"/>
          </ac:picMkLst>
        </pc:picChg>
        <pc:picChg chg="mod">
          <ac:chgData name="Fabio Zanarello" userId="af4b9faa-0c4e-4d90-b900-cfeb427d4b55" providerId="ADAL" clId="{034C0A89-91B4-3E4A-932E-397108AD89BD}" dt="2025-06-18T14:26:15.687" v="653" actId="1076"/>
          <ac:picMkLst>
            <pc:docMk/>
            <pc:sldMk cId="1599354821" sldId="349541871"/>
            <ac:picMk id="11" creationId="{283962F5-DBB8-8528-60E6-FAFA5E01CA5E}"/>
          </ac:picMkLst>
        </pc:picChg>
        <pc:picChg chg="mod">
          <ac:chgData name="Fabio Zanarello" userId="af4b9faa-0c4e-4d90-b900-cfeb427d4b55" providerId="ADAL" clId="{034C0A89-91B4-3E4A-932E-397108AD89BD}" dt="2025-06-18T14:26:15.687" v="653" actId="1076"/>
          <ac:picMkLst>
            <pc:docMk/>
            <pc:sldMk cId="1599354821" sldId="349541871"/>
            <ac:picMk id="12" creationId="{A04C42F6-730E-F295-C5E9-28D583086C1C}"/>
          </ac:picMkLst>
        </pc:picChg>
      </pc:sldChg>
      <pc:sldChg chg="addSp modSp add mod modAnim">
        <pc:chgData name="Fabio Zanarello" userId="af4b9faa-0c4e-4d90-b900-cfeb427d4b55" providerId="ADAL" clId="{034C0A89-91B4-3E4A-932E-397108AD89BD}" dt="2025-06-19T13:52:07.599" v="3275"/>
        <pc:sldMkLst>
          <pc:docMk/>
          <pc:sldMk cId="1966355070" sldId="349541872"/>
        </pc:sldMkLst>
        <pc:spChg chg="mod">
          <ac:chgData name="Fabio Zanarello" userId="af4b9faa-0c4e-4d90-b900-cfeb427d4b55" providerId="ADAL" clId="{034C0A89-91B4-3E4A-932E-397108AD89BD}" dt="2025-06-18T14:30:28.371" v="852" actId="20577"/>
          <ac:spMkLst>
            <pc:docMk/>
            <pc:sldMk cId="1966355070" sldId="349541872"/>
            <ac:spMk id="3" creationId="{1793E6AC-F7F3-B46A-34E3-0630DC6BF9EF}"/>
          </ac:spMkLst>
        </pc:spChg>
        <pc:spChg chg="add mod">
          <ac:chgData name="Fabio Zanarello" userId="af4b9faa-0c4e-4d90-b900-cfeb427d4b55" providerId="ADAL" clId="{034C0A89-91B4-3E4A-932E-397108AD89BD}" dt="2025-06-18T14:50:08.171" v="878" actId="113"/>
          <ac:spMkLst>
            <pc:docMk/>
            <pc:sldMk cId="1966355070" sldId="349541872"/>
            <ac:spMk id="12" creationId="{4C90F208-12B4-8502-7F4F-18E69B5D1D70}"/>
          </ac:spMkLst>
        </pc:spChg>
        <pc:spChg chg="add mod">
          <ac:chgData name="Fabio Zanarello" userId="af4b9faa-0c4e-4d90-b900-cfeb427d4b55" providerId="ADAL" clId="{034C0A89-91B4-3E4A-932E-397108AD89BD}" dt="2025-06-18T14:50:10.225" v="879" actId="113"/>
          <ac:spMkLst>
            <pc:docMk/>
            <pc:sldMk cId="1966355070" sldId="349541872"/>
            <ac:spMk id="13" creationId="{3EC85707-C7CA-CE26-DDAA-34F1C42BF0D5}"/>
          </ac:spMkLst>
        </pc:spChg>
        <pc:picChg chg="add mod">
          <ac:chgData name="Fabio Zanarello" userId="af4b9faa-0c4e-4d90-b900-cfeb427d4b55" providerId="ADAL" clId="{034C0A89-91B4-3E4A-932E-397108AD89BD}" dt="2025-06-18T14:30:47.313" v="854"/>
          <ac:picMkLst>
            <pc:docMk/>
            <pc:sldMk cId="1966355070" sldId="349541872"/>
            <ac:picMk id="11" creationId="{3F4ECFC4-B68F-B846-CCBC-13F075FE503A}"/>
          </ac:picMkLst>
        </pc:picChg>
        <pc:picChg chg="add mod">
          <ac:chgData name="Fabio Zanarello" userId="af4b9faa-0c4e-4d90-b900-cfeb427d4b55" providerId="ADAL" clId="{034C0A89-91B4-3E4A-932E-397108AD89BD}" dt="2025-06-18T14:30:47.313" v="854"/>
          <ac:picMkLst>
            <pc:docMk/>
            <pc:sldMk cId="1966355070" sldId="349541872"/>
            <ac:picMk id="14" creationId="{9D81C503-1EC1-1B0E-1B44-C921DC1139D4}"/>
          </ac:picMkLst>
        </pc:picChg>
        <pc:picChg chg="add mod">
          <ac:chgData name="Fabio Zanarello" userId="af4b9faa-0c4e-4d90-b900-cfeb427d4b55" providerId="ADAL" clId="{034C0A89-91B4-3E4A-932E-397108AD89BD}" dt="2025-06-18T14:30:47.313" v="854"/>
          <ac:picMkLst>
            <pc:docMk/>
            <pc:sldMk cId="1966355070" sldId="349541872"/>
            <ac:picMk id="15" creationId="{5830A27C-6B6B-BA41-B3CA-C4F6CCA018D1}"/>
          </ac:picMkLst>
        </pc:picChg>
        <pc:picChg chg="add mod">
          <ac:chgData name="Fabio Zanarello" userId="af4b9faa-0c4e-4d90-b900-cfeb427d4b55" providerId="ADAL" clId="{034C0A89-91B4-3E4A-932E-397108AD89BD}" dt="2025-06-18T14:30:47.313" v="854"/>
          <ac:picMkLst>
            <pc:docMk/>
            <pc:sldMk cId="1966355070" sldId="349541872"/>
            <ac:picMk id="16" creationId="{DB481F90-9D87-7554-EC56-48DC23B0004B}"/>
          </ac:picMkLst>
        </pc:picChg>
        <pc:picChg chg="add mod">
          <ac:chgData name="Fabio Zanarello" userId="af4b9faa-0c4e-4d90-b900-cfeb427d4b55" providerId="ADAL" clId="{034C0A89-91B4-3E4A-932E-397108AD89BD}" dt="2025-06-18T14:30:47.313" v="854"/>
          <ac:picMkLst>
            <pc:docMk/>
            <pc:sldMk cId="1966355070" sldId="349541872"/>
            <ac:picMk id="17" creationId="{E4B05453-3257-EFBA-4587-604C1B1B5CF8}"/>
          </ac:picMkLst>
        </pc:picChg>
        <pc:picChg chg="add mod">
          <ac:chgData name="Fabio Zanarello" userId="af4b9faa-0c4e-4d90-b900-cfeb427d4b55" providerId="ADAL" clId="{034C0A89-91B4-3E4A-932E-397108AD89BD}" dt="2025-06-18T14:30:47.313" v="854"/>
          <ac:picMkLst>
            <pc:docMk/>
            <pc:sldMk cId="1966355070" sldId="349541872"/>
            <ac:picMk id="18" creationId="{1753461C-EC13-3A79-F943-3B53A815FFD2}"/>
          </ac:picMkLst>
        </pc:picChg>
      </pc:sldChg>
      <pc:sldChg chg="addSp modSp add mod modAnim">
        <pc:chgData name="Fabio Zanarello" userId="af4b9faa-0c4e-4d90-b900-cfeb427d4b55" providerId="ADAL" clId="{034C0A89-91B4-3E4A-932E-397108AD89BD}" dt="2025-06-18T14:51:16.712" v="920" actId="20577"/>
        <pc:sldMkLst>
          <pc:docMk/>
          <pc:sldMk cId="66398020" sldId="349541873"/>
        </pc:sldMkLst>
        <pc:spChg chg="mod">
          <ac:chgData name="Fabio Zanarello" userId="af4b9faa-0c4e-4d90-b900-cfeb427d4b55" providerId="ADAL" clId="{034C0A89-91B4-3E4A-932E-397108AD89BD}" dt="2025-06-18T14:31:19.511" v="859" actId="404"/>
          <ac:spMkLst>
            <pc:docMk/>
            <pc:sldMk cId="66398020" sldId="349541873"/>
            <ac:spMk id="3" creationId="{B934739A-2C62-79B8-9775-2CCF3C162165}"/>
          </ac:spMkLst>
        </pc:spChg>
        <pc:spChg chg="add mod">
          <ac:chgData name="Fabio Zanarello" userId="af4b9faa-0c4e-4d90-b900-cfeb427d4b55" providerId="ADAL" clId="{034C0A89-91B4-3E4A-932E-397108AD89BD}" dt="2025-06-18T14:31:11.389" v="857"/>
          <ac:spMkLst>
            <pc:docMk/>
            <pc:sldMk cId="66398020" sldId="349541873"/>
            <ac:spMk id="4" creationId="{761C20D8-7B12-C3DA-9784-D59E3A64B789}"/>
          </ac:spMkLst>
        </pc:spChg>
        <pc:spChg chg="add mod">
          <ac:chgData name="Fabio Zanarello" userId="af4b9faa-0c4e-4d90-b900-cfeb427d4b55" providerId="ADAL" clId="{034C0A89-91B4-3E4A-932E-397108AD89BD}" dt="2025-06-18T14:51:16.712" v="920" actId="20577"/>
          <ac:spMkLst>
            <pc:docMk/>
            <pc:sldMk cId="66398020" sldId="349541873"/>
            <ac:spMk id="5" creationId="{A2B347C5-30FD-21F4-5969-57A099AC6492}"/>
          </ac:spMkLst>
        </pc:spChg>
        <pc:spChg chg="mod">
          <ac:chgData name="Fabio Zanarello" userId="af4b9faa-0c4e-4d90-b900-cfeb427d4b55" providerId="ADAL" clId="{034C0A89-91B4-3E4A-932E-397108AD89BD}" dt="2025-06-18T14:31:11.389" v="857"/>
          <ac:spMkLst>
            <pc:docMk/>
            <pc:sldMk cId="66398020" sldId="349541873"/>
            <ac:spMk id="8" creationId="{BC6DEAEB-C1C2-7446-9592-E3B8D96B6292}"/>
          </ac:spMkLst>
        </pc:spChg>
        <pc:grpChg chg="add mod">
          <ac:chgData name="Fabio Zanarello" userId="af4b9faa-0c4e-4d90-b900-cfeb427d4b55" providerId="ADAL" clId="{034C0A89-91B4-3E4A-932E-397108AD89BD}" dt="2025-06-18T14:50:32.371" v="885" actId="1076"/>
          <ac:grpSpMkLst>
            <pc:docMk/>
            <pc:sldMk cId="66398020" sldId="349541873"/>
            <ac:grpSpMk id="6" creationId="{0BDB8D10-BF78-2EE2-4AF3-372939AB39E4}"/>
          </ac:grpSpMkLst>
        </pc:grpChg>
        <pc:picChg chg="mod">
          <ac:chgData name="Fabio Zanarello" userId="af4b9faa-0c4e-4d90-b900-cfeb427d4b55" providerId="ADAL" clId="{034C0A89-91B4-3E4A-932E-397108AD89BD}" dt="2025-06-18T14:31:11.389" v="857"/>
          <ac:picMkLst>
            <pc:docMk/>
            <pc:sldMk cId="66398020" sldId="349541873"/>
            <ac:picMk id="7" creationId="{6460B3F5-8903-2158-3E4E-0A25AD2C2C8B}"/>
          </ac:picMkLst>
        </pc:picChg>
      </pc:sldChg>
      <pc:sldChg chg="addSp modSp add modAnim">
        <pc:chgData name="Fabio Zanarello" userId="af4b9faa-0c4e-4d90-b900-cfeb427d4b55" providerId="ADAL" clId="{034C0A89-91B4-3E4A-932E-397108AD89BD}" dt="2025-06-18T14:52:00.014" v="935"/>
        <pc:sldMkLst>
          <pc:docMk/>
          <pc:sldMk cId="2795065762" sldId="349541874"/>
        </pc:sldMkLst>
        <pc:spChg chg="mod">
          <ac:chgData name="Fabio Zanarello" userId="af4b9faa-0c4e-4d90-b900-cfeb427d4b55" providerId="ADAL" clId="{034C0A89-91B4-3E4A-932E-397108AD89BD}" dt="2025-06-18T14:51:42.221" v="926"/>
          <ac:spMkLst>
            <pc:docMk/>
            <pc:sldMk cId="2795065762" sldId="349541874"/>
            <ac:spMk id="3" creationId="{DEAD5C30-7DF4-BD89-6586-BC24E2441AC8}"/>
          </ac:spMkLst>
        </pc:spChg>
        <pc:spChg chg="add mod">
          <ac:chgData name="Fabio Zanarello" userId="af4b9faa-0c4e-4d90-b900-cfeb427d4b55" providerId="ADAL" clId="{034C0A89-91B4-3E4A-932E-397108AD89BD}" dt="2025-06-18T14:52:00.014" v="935"/>
          <ac:spMkLst>
            <pc:docMk/>
            <pc:sldMk cId="2795065762" sldId="349541874"/>
            <ac:spMk id="4" creationId="{C8971E04-7693-27BB-2600-7A5EAFE4B1ED}"/>
          </ac:spMkLst>
        </pc:spChg>
        <pc:spChg chg="add mod">
          <ac:chgData name="Fabio Zanarello" userId="af4b9faa-0c4e-4d90-b900-cfeb427d4b55" providerId="ADAL" clId="{034C0A89-91B4-3E4A-932E-397108AD89BD}" dt="2025-06-18T14:52:00.014" v="935"/>
          <ac:spMkLst>
            <pc:docMk/>
            <pc:sldMk cId="2795065762" sldId="349541874"/>
            <ac:spMk id="5" creationId="{8CB87A10-C15D-902F-110C-7CED560F7C21}"/>
          </ac:spMkLst>
        </pc:spChg>
        <pc:spChg chg="add mod">
          <ac:chgData name="Fabio Zanarello" userId="af4b9faa-0c4e-4d90-b900-cfeb427d4b55" providerId="ADAL" clId="{034C0A89-91B4-3E4A-932E-397108AD89BD}" dt="2025-06-18T14:52:00.014" v="935"/>
          <ac:spMkLst>
            <pc:docMk/>
            <pc:sldMk cId="2795065762" sldId="349541874"/>
            <ac:spMk id="6" creationId="{06ED2CB4-F14A-7023-3DDD-47FB60D5ABB2}"/>
          </ac:spMkLst>
        </pc:spChg>
        <pc:spChg chg="add mod">
          <ac:chgData name="Fabio Zanarello" userId="af4b9faa-0c4e-4d90-b900-cfeb427d4b55" providerId="ADAL" clId="{034C0A89-91B4-3E4A-932E-397108AD89BD}" dt="2025-06-18T14:52:00.014" v="935"/>
          <ac:spMkLst>
            <pc:docMk/>
            <pc:sldMk cId="2795065762" sldId="349541874"/>
            <ac:spMk id="7" creationId="{7B0F14C3-CAE6-CD04-53BB-955781A88274}"/>
          </ac:spMkLst>
        </pc:spChg>
        <pc:spChg chg="add mod">
          <ac:chgData name="Fabio Zanarello" userId="af4b9faa-0c4e-4d90-b900-cfeb427d4b55" providerId="ADAL" clId="{034C0A89-91B4-3E4A-932E-397108AD89BD}" dt="2025-06-18T14:52:00.014" v="935"/>
          <ac:spMkLst>
            <pc:docMk/>
            <pc:sldMk cId="2795065762" sldId="349541874"/>
            <ac:spMk id="8" creationId="{272B74BC-45F8-007C-EF31-4B5CAAA32E3C}"/>
          </ac:spMkLst>
        </pc:spChg>
        <pc:spChg chg="add mod">
          <ac:chgData name="Fabio Zanarello" userId="af4b9faa-0c4e-4d90-b900-cfeb427d4b55" providerId="ADAL" clId="{034C0A89-91B4-3E4A-932E-397108AD89BD}" dt="2025-06-18T14:52:00.014" v="935"/>
          <ac:spMkLst>
            <pc:docMk/>
            <pc:sldMk cId="2795065762" sldId="349541874"/>
            <ac:spMk id="9" creationId="{4136DE6B-D0F2-F787-0DFA-42FE65CF9BE2}"/>
          </ac:spMkLst>
        </pc:spChg>
        <pc:spChg chg="add mod">
          <ac:chgData name="Fabio Zanarello" userId="af4b9faa-0c4e-4d90-b900-cfeb427d4b55" providerId="ADAL" clId="{034C0A89-91B4-3E4A-932E-397108AD89BD}" dt="2025-06-18T14:52:00.014" v="935"/>
          <ac:spMkLst>
            <pc:docMk/>
            <pc:sldMk cId="2795065762" sldId="349541874"/>
            <ac:spMk id="10" creationId="{2DA634A2-63A9-B7FF-D796-2BD32906FBF7}"/>
          </ac:spMkLst>
        </pc:spChg>
        <pc:spChg chg="add mod">
          <ac:chgData name="Fabio Zanarello" userId="af4b9faa-0c4e-4d90-b900-cfeb427d4b55" providerId="ADAL" clId="{034C0A89-91B4-3E4A-932E-397108AD89BD}" dt="2025-06-18T14:52:00.014" v="935"/>
          <ac:spMkLst>
            <pc:docMk/>
            <pc:sldMk cId="2795065762" sldId="349541874"/>
            <ac:spMk id="11" creationId="{CDF1F8DE-22B1-02A7-0606-30BF6568C918}"/>
          </ac:spMkLst>
        </pc:spChg>
        <pc:spChg chg="add mod">
          <ac:chgData name="Fabio Zanarello" userId="af4b9faa-0c4e-4d90-b900-cfeb427d4b55" providerId="ADAL" clId="{034C0A89-91B4-3E4A-932E-397108AD89BD}" dt="2025-06-18T14:52:00.014" v="935"/>
          <ac:spMkLst>
            <pc:docMk/>
            <pc:sldMk cId="2795065762" sldId="349541874"/>
            <ac:spMk id="19" creationId="{7DD6EF85-4E53-F5B2-D9DF-04F8B5BBFFF7}"/>
          </ac:spMkLst>
        </pc:spChg>
        <pc:cxnChg chg="add mod">
          <ac:chgData name="Fabio Zanarello" userId="af4b9faa-0c4e-4d90-b900-cfeb427d4b55" providerId="ADAL" clId="{034C0A89-91B4-3E4A-932E-397108AD89BD}" dt="2025-06-18T14:52:00.014" v="935"/>
          <ac:cxnSpMkLst>
            <pc:docMk/>
            <pc:sldMk cId="2795065762" sldId="349541874"/>
            <ac:cxnSpMk id="12" creationId="{1F0A0662-8337-E54C-1EF9-E68B04E9B9A8}"/>
          </ac:cxnSpMkLst>
        </pc:cxnChg>
      </pc:sldChg>
      <pc:sldChg chg="addSp modSp add mod">
        <pc:chgData name="Fabio Zanarello" userId="af4b9faa-0c4e-4d90-b900-cfeb427d4b55" providerId="ADAL" clId="{034C0A89-91B4-3E4A-932E-397108AD89BD}" dt="2025-06-18T14:54:16.361" v="986" actId="403"/>
        <pc:sldMkLst>
          <pc:docMk/>
          <pc:sldMk cId="3067056687" sldId="349541875"/>
        </pc:sldMkLst>
        <pc:spChg chg="add mod">
          <ac:chgData name="Fabio Zanarello" userId="af4b9faa-0c4e-4d90-b900-cfeb427d4b55" providerId="ADAL" clId="{034C0A89-91B4-3E4A-932E-397108AD89BD}" dt="2025-06-18T14:54:10.020" v="984" actId="1035"/>
          <ac:spMkLst>
            <pc:docMk/>
            <pc:sldMk cId="3067056687" sldId="349541875"/>
            <ac:spMk id="6" creationId="{2675F0AF-9B11-D692-FC43-3F32E57CB435}"/>
          </ac:spMkLst>
        </pc:spChg>
        <pc:spChg chg="mod">
          <ac:chgData name="Fabio Zanarello" userId="af4b9faa-0c4e-4d90-b900-cfeb427d4b55" providerId="ADAL" clId="{034C0A89-91B4-3E4A-932E-397108AD89BD}" dt="2025-06-18T14:54:06.488" v="970"/>
          <ac:spMkLst>
            <pc:docMk/>
            <pc:sldMk cId="3067056687" sldId="349541875"/>
            <ac:spMk id="9" creationId="{FEBFDAF0-7BA7-38AC-56BE-534393252256}"/>
          </ac:spMkLst>
        </pc:spChg>
        <pc:spChg chg="mod">
          <ac:chgData name="Fabio Zanarello" userId="af4b9faa-0c4e-4d90-b900-cfeb427d4b55" providerId="ADAL" clId="{034C0A89-91B4-3E4A-932E-397108AD89BD}" dt="2025-06-18T14:54:06.488" v="970"/>
          <ac:spMkLst>
            <pc:docMk/>
            <pc:sldMk cId="3067056687" sldId="349541875"/>
            <ac:spMk id="10" creationId="{E8D42256-2285-7A10-BA59-18DC282618E6}"/>
          </ac:spMkLst>
        </pc:spChg>
        <pc:spChg chg="add mod">
          <ac:chgData name="Fabio Zanarello" userId="af4b9faa-0c4e-4d90-b900-cfeb427d4b55" providerId="ADAL" clId="{034C0A89-91B4-3E4A-932E-397108AD89BD}" dt="2025-06-18T14:54:10.020" v="984" actId="1035"/>
          <ac:spMkLst>
            <pc:docMk/>
            <pc:sldMk cId="3067056687" sldId="349541875"/>
            <ac:spMk id="11" creationId="{A565970C-435A-6617-A5D4-AE3D6383EC50}"/>
          </ac:spMkLst>
        </pc:spChg>
        <pc:spChg chg="add mod">
          <ac:chgData name="Fabio Zanarello" userId="af4b9faa-0c4e-4d90-b900-cfeb427d4b55" providerId="ADAL" clId="{034C0A89-91B4-3E4A-932E-397108AD89BD}" dt="2025-06-18T14:54:16.361" v="986" actId="403"/>
          <ac:spMkLst>
            <pc:docMk/>
            <pc:sldMk cId="3067056687" sldId="349541875"/>
            <ac:spMk id="12" creationId="{FE3EE1E4-2695-D130-2592-1CB71C51515E}"/>
          </ac:spMkLst>
        </pc:spChg>
        <pc:grpChg chg="add mod">
          <ac:chgData name="Fabio Zanarello" userId="af4b9faa-0c4e-4d90-b900-cfeb427d4b55" providerId="ADAL" clId="{034C0A89-91B4-3E4A-932E-397108AD89BD}" dt="2025-06-18T14:54:10.020" v="984" actId="1035"/>
          <ac:grpSpMkLst>
            <pc:docMk/>
            <pc:sldMk cId="3067056687" sldId="349541875"/>
            <ac:grpSpMk id="7" creationId="{2CF0B82B-E56A-BFF0-F603-1FA295AE3A1E}"/>
          </ac:grpSpMkLst>
        </pc:grpChg>
        <pc:picChg chg="add mod">
          <ac:chgData name="Fabio Zanarello" userId="af4b9faa-0c4e-4d90-b900-cfeb427d4b55" providerId="ADAL" clId="{034C0A89-91B4-3E4A-932E-397108AD89BD}" dt="2025-06-18T14:54:10.020" v="984" actId="1035"/>
          <ac:picMkLst>
            <pc:docMk/>
            <pc:sldMk cId="3067056687" sldId="349541875"/>
            <ac:picMk id="4" creationId="{DCAC027C-443F-13A2-61D9-51CADC4ACD97}"/>
          </ac:picMkLst>
        </pc:picChg>
        <pc:picChg chg="add mod">
          <ac:chgData name="Fabio Zanarello" userId="af4b9faa-0c4e-4d90-b900-cfeb427d4b55" providerId="ADAL" clId="{034C0A89-91B4-3E4A-932E-397108AD89BD}" dt="2025-06-18T14:54:10.020" v="984" actId="1035"/>
          <ac:picMkLst>
            <pc:docMk/>
            <pc:sldMk cId="3067056687" sldId="349541875"/>
            <ac:picMk id="5" creationId="{C450BCBD-08AD-4B19-866B-C37AD212603C}"/>
          </ac:picMkLst>
        </pc:picChg>
        <pc:picChg chg="mod">
          <ac:chgData name="Fabio Zanarello" userId="af4b9faa-0c4e-4d90-b900-cfeb427d4b55" providerId="ADAL" clId="{034C0A89-91B4-3E4A-932E-397108AD89BD}" dt="2025-06-18T14:54:06.488" v="970"/>
          <ac:picMkLst>
            <pc:docMk/>
            <pc:sldMk cId="3067056687" sldId="349541875"/>
            <ac:picMk id="8" creationId="{D5CE9217-B534-1559-EA10-0CCEB4CC7C63}"/>
          </ac:picMkLst>
        </pc:picChg>
      </pc:sldChg>
      <pc:sldChg chg="add del">
        <pc:chgData name="Fabio Zanarello" userId="af4b9faa-0c4e-4d90-b900-cfeb427d4b55" providerId="ADAL" clId="{034C0A89-91B4-3E4A-932E-397108AD89BD}" dt="2025-06-18T14:51:47.260" v="927" actId="2696"/>
        <pc:sldMkLst>
          <pc:docMk/>
          <pc:sldMk cId="4022440866" sldId="349541875"/>
        </pc:sldMkLst>
      </pc:sldChg>
      <pc:sldChg chg="add del">
        <pc:chgData name="Fabio Zanarello" userId="af4b9faa-0c4e-4d90-b900-cfeb427d4b55" providerId="ADAL" clId="{034C0A89-91B4-3E4A-932E-397108AD89BD}" dt="2025-06-18T14:51:47.547" v="928" actId="2696"/>
        <pc:sldMkLst>
          <pc:docMk/>
          <pc:sldMk cId="2812294971" sldId="349541876"/>
        </pc:sldMkLst>
      </pc:sldChg>
      <pc:sldChg chg="addSp modSp add mod">
        <pc:chgData name="Fabio Zanarello" userId="af4b9faa-0c4e-4d90-b900-cfeb427d4b55" providerId="ADAL" clId="{034C0A89-91B4-3E4A-932E-397108AD89BD}" dt="2025-06-18T14:55:11.518" v="995" actId="1076"/>
        <pc:sldMkLst>
          <pc:docMk/>
          <pc:sldMk cId="3221654141" sldId="349541876"/>
        </pc:sldMkLst>
        <pc:spChg chg="add mod">
          <ac:chgData name="Fabio Zanarello" userId="af4b9faa-0c4e-4d90-b900-cfeb427d4b55" providerId="ADAL" clId="{034C0A89-91B4-3E4A-932E-397108AD89BD}" dt="2025-06-18T14:54:59.889" v="992" actId="403"/>
          <ac:spMkLst>
            <pc:docMk/>
            <pc:sldMk cId="3221654141" sldId="349541876"/>
            <ac:spMk id="4" creationId="{E3051205-FE4F-FD7B-EA5C-1C67B5125FE3}"/>
          </ac:spMkLst>
        </pc:spChg>
        <pc:spChg chg="add mod">
          <ac:chgData name="Fabio Zanarello" userId="af4b9faa-0c4e-4d90-b900-cfeb427d4b55" providerId="ADAL" clId="{034C0A89-91B4-3E4A-932E-397108AD89BD}" dt="2025-06-18T14:55:11.518" v="995" actId="1076"/>
          <ac:spMkLst>
            <pc:docMk/>
            <pc:sldMk cId="3221654141" sldId="349541876"/>
            <ac:spMk id="6" creationId="{0427D2B5-F7B2-1110-294B-8FEE6ED80163}"/>
          </ac:spMkLst>
        </pc:spChg>
        <pc:spChg chg="add mod">
          <ac:chgData name="Fabio Zanarello" userId="af4b9faa-0c4e-4d90-b900-cfeb427d4b55" providerId="ADAL" clId="{034C0A89-91B4-3E4A-932E-397108AD89BD}" dt="2025-06-18T14:54:50.765" v="988"/>
          <ac:spMkLst>
            <pc:docMk/>
            <pc:sldMk cId="3221654141" sldId="349541876"/>
            <ac:spMk id="7" creationId="{50100018-D00B-9C74-4DB4-584E7585BFB2}"/>
          </ac:spMkLst>
        </pc:spChg>
        <pc:picChg chg="add mod">
          <ac:chgData name="Fabio Zanarello" userId="af4b9faa-0c4e-4d90-b900-cfeb427d4b55" providerId="ADAL" clId="{034C0A89-91B4-3E4A-932E-397108AD89BD}" dt="2025-06-18T14:54:50.765" v="988"/>
          <ac:picMkLst>
            <pc:docMk/>
            <pc:sldMk cId="3221654141" sldId="349541876"/>
            <ac:picMk id="5" creationId="{A70B4281-EF7D-4F44-BAD8-361C3DCD4166}"/>
          </ac:picMkLst>
        </pc:picChg>
      </pc:sldChg>
      <pc:sldChg chg="add del">
        <pc:chgData name="Fabio Zanarello" userId="af4b9faa-0c4e-4d90-b900-cfeb427d4b55" providerId="ADAL" clId="{034C0A89-91B4-3E4A-932E-397108AD89BD}" dt="2025-06-18T14:51:47.907" v="929" actId="2696"/>
        <pc:sldMkLst>
          <pc:docMk/>
          <pc:sldMk cId="2009878705" sldId="349541877"/>
        </pc:sldMkLst>
      </pc:sldChg>
      <pc:sldChg chg="addSp modSp add mod">
        <pc:chgData name="Fabio Zanarello" userId="af4b9faa-0c4e-4d90-b900-cfeb427d4b55" providerId="ADAL" clId="{034C0A89-91B4-3E4A-932E-397108AD89BD}" dt="2025-06-18T14:57:00.421" v="1009" actId="14100"/>
        <pc:sldMkLst>
          <pc:docMk/>
          <pc:sldMk cId="2974838870" sldId="349541877"/>
        </pc:sldMkLst>
        <pc:spChg chg="add mod">
          <ac:chgData name="Fabio Zanarello" userId="af4b9faa-0c4e-4d90-b900-cfeb427d4b55" providerId="ADAL" clId="{034C0A89-91B4-3E4A-932E-397108AD89BD}" dt="2025-06-18T14:56:27.342" v="1005" actId="404"/>
          <ac:spMkLst>
            <pc:docMk/>
            <pc:sldMk cId="2974838870" sldId="349541877"/>
            <ac:spMk id="4" creationId="{4B612FDC-06D0-EDE1-D963-0774DAD0FD66}"/>
          </ac:spMkLst>
        </pc:spChg>
        <pc:spChg chg="add mod">
          <ac:chgData name="Fabio Zanarello" userId="af4b9faa-0c4e-4d90-b900-cfeb427d4b55" providerId="ADAL" clId="{034C0A89-91B4-3E4A-932E-397108AD89BD}" dt="2025-06-18T14:57:00.421" v="1009" actId="14100"/>
          <ac:spMkLst>
            <pc:docMk/>
            <pc:sldMk cId="2974838870" sldId="349541877"/>
            <ac:spMk id="6" creationId="{6B2208B8-1872-CF08-7A4F-476CABF9C660}"/>
          </ac:spMkLst>
        </pc:spChg>
        <pc:picChg chg="add mod">
          <ac:chgData name="Fabio Zanarello" userId="af4b9faa-0c4e-4d90-b900-cfeb427d4b55" providerId="ADAL" clId="{034C0A89-91B4-3E4A-932E-397108AD89BD}" dt="2025-06-18T14:55:43.899" v="999" actId="1076"/>
          <ac:picMkLst>
            <pc:docMk/>
            <pc:sldMk cId="2974838870" sldId="349541877"/>
            <ac:picMk id="5" creationId="{732382CF-CA6E-6C88-30E7-82DB96F4FD14}"/>
          </ac:picMkLst>
        </pc:picChg>
      </pc:sldChg>
      <pc:sldChg chg="addSp modSp add mod">
        <pc:chgData name="Fabio Zanarello" userId="af4b9faa-0c4e-4d90-b900-cfeb427d4b55" providerId="ADAL" clId="{034C0A89-91B4-3E4A-932E-397108AD89BD}" dt="2025-06-18T14:57:30.607" v="1022" actId="1037"/>
        <pc:sldMkLst>
          <pc:docMk/>
          <pc:sldMk cId="2200475347" sldId="349541878"/>
        </pc:sldMkLst>
        <pc:spChg chg="add mod">
          <ac:chgData name="Fabio Zanarello" userId="af4b9faa-0c4e-4d90-b900-cfeb427d4b55" providerId="ADAL" clId="{034C0A89-91B4-3E4A-932E-397108AD89BD}" dt="2025-06-18T14:57:30.607" v="1022" actId="1037"/>
          <ac:spMkLst>
            <pc:docMk/>
            <pc:sldMk cId="2200475347" sldId="349541878"/>
            <ac:spMk id="4" creationId="{3E154DA4-3B25-F746-82C7-3B565B687592}"/>
          </ac:spMkLst>
        </pc:spChg>
        <pc:spChg chg="add mod">
          <ac:chgData name="Fabio Zanarello" userId="af4b9faa-0c4e-4d90-b900-cfeb427d4b55" providerId="ADAL" clId="{034C0A89-91B4-3E4A-932E-397108AD89BD}" dt="2025-06-18T14:57:30.607" v="1022" actId="1037"/>
          <ac:spMkLst>
            <pc:docMk/>
            <pc:sldMk cId="2200475347" sldId="349541878"/>
            <ac:spMk id="6" creationId="{8A2D9582-DFE3-5B57-B1DC-D9561FC87955}"/>
          </ac:spMkLst>
        </pc:spChg>
        <pc:picChg chg="add mod">
          <ac:chgData name="Fabio Zanarello" userId="af4b9faa-0c4e-4d90-b900-cfeb427d4b55" providerId="ADAL" clId="{034C0A89-91B4-3E4A-932E-397108AD89BD}" dt="2025-06-18T14:57:30.607" v="1022" actId="1037"/>
          <ac:picMkLst>
            <pc:docMk/>
            <pc:sldMk cId="2200475347" sldId="349541878"/>
            <ac:picMk id="5" creationId="{96906405-504E-ABE0-EFBE-AC275D82C392}"/>
          </ac:picMkLst>
        </pc:picChg>
      </pc:sldChg>
      <pc:sldChg chg="add del">
        <pc:chgData name="Fabio Zanarello" userId="af4b9faa-0c4e-4d90-b900-cfeb427d4b55" providerId="ADAL" clId="{034C0A89-91B4-3E4A-932E-397108AD89BD}" dt="2025-06-18T14:51:51.404" v="934" actId="2696"/>
        <pc:sldMkLst>
          <pc:docMk/>
          <pc:sldMk cId="2950051065" sldId="349541878"/>
        </pc:sldMkLst>
      </pc:sldChg>
      <pc:sldChg chg="addSp modSp add mod">
        <pc:chgData name="Fabio Zanarello" userId="af4b9faa-0c4e-4d90-b900-cfeb427d4b55" providerId="ADAL" clId="{034C0A89-91B4-3E4A-932E-397108AD89BD}" dt="2025-06-18T15:02:44.524" v="1103" actId="20577"/>
        <pc:sldMkLst>
          <pc:docMk/>
          <pc:sldMk cId="4193023211" sldId="349541879"/>
        </pc:sldMkLst>
        <pc:spChg chg="mod">
          <ac:chgData name="Fabio Zanarello" userId="af4b9faa-0c4e-4d90-b900-cfeb427d4b55" providerId="ADAL" clId="{034C0A89-91B4-3E4A-932E-397108AD89BD}" dt="2025-06-18T15:00:10.377" v="1028"/>
          <ac:spMkLst>
            <pc:docMk/>
            <pc:sldMk cId="4193023211" sldId="349541879"/>
            <ac:spMk id="3" creationId="{D3899512-8DF1-5F01-8F13-33922780A071}"/>
          </ac:spMkLst>
        </pc:spChg>
        <pc:spChg chg="add mod">
          <ac:chgData name="Fabio Zanarello" userId="af4b9faa-0c4e-4d90-b900-cfeb427d4b55" providerId="ADAL" clId="{034C0A89-91B4-3E4A-932E-397108AD89BD}" dt="2025-06-18T15:02:44.524" v="1103" actId="20577"/>
          <ac:spMkLst>
            <pc:docMk/>
            <pc:sldMk cId="4193023211" sldId="349541879"/>
            <ac:spMk id="4" creationId="{F720ED83-6450-E978-DEC3-F7B26EB2C7E0}"/>
          </ac:spMkLst>
        </pc:spChg>
        <pc:spChg chg="add mod">
          <ac:chgData name="Fabio Zanarello" userId="af4b9faa-0c4e-4d90-b900-cfeb427d4b55" providerId="ADAL" clId="{034C0A89-91B4-3E4A-932E-397108AD89BD}" dt="2025-06-18T14:58:36.399" v="1025" actId="1076"/>
          <ac:spMkLst>
            <pc:docMk/>
            <pc:sldMk cId="4193023211" sldId="349541879"/>
            <ac:spMk id="6" creationId="{DCE1E91F-F763-6BD4-B48E-605DC2078A9A}"/>
          </ac:spMkLst>
        </pc:spChg>
        <pc:picChg chg="add mod">
          <ac:chgData name="Fabio Zanarello" userId="af4b9faa-0c4e-4d90-b900-cfeb427d4b55" providerId="ADAL" clId="{034C0A89-91B4-3E4A-932E-397108AD89BD}" dt="2025-06-18T14:58:36.399" v="1025" actId="1076"/>
          <ac:picMkLst>
            <pc:docMk/>
            <pc:sldMk cId="4193023211" sldId="349541879"/>
            <ac:picMk id="5" creationId="{7E240A7C-A319-B6C3-6C2A-5FED28A99EBB}"/>
          </ac:picMkLst>
        </pc:picChg>
      </pc:sldChg>
      <pc:sldChg chg="addSp delSp modSp add mod ord modAnim">
        <pc:chgData name="Fabio Zanarello" userId="af4b9faa-0c4e-4d90-b900-cfeb427d4b55" providerId="ADAL" clId="{034C0A89-91B4-3E4A-932E-397108AD89BD}" dt="2025-06-30T15:47:38.904" v="3788" actId="20577"/>
        <pc:sldMkLst>
          <pc:docMk/>
          <pc:sldMk cId="4077460110" sldId="349541880"/>
        </pc:sldMkLst>
        <pc:spChg chg="mod">
          <ac:chgData name="Fabio Zanarello" userId="af4b9faa-0c4e-4d90-b900-cfeb427d4b55" providerId="ADAL" clId="{034C0A89-91B4-3E4A-932E-397108AD89BD}" dt="2025-06-19T08:47:12.016" v="1740" actId="20577"/>
          <ac:spMkLst>
            <pc:docMk/>
            <pc:sldMk cId="4077460110" sldId="349541880"/>
            <ac:spMk id="3" creationId="{18EB81D6-ABDD-8801-09D6-63E2F2E19540}"/>
          </ac:spMkLst>
        </pc:spChg>
        <pc:spChg chg="add mod">
          <ac:chgData name="Fabio Zanarello" userId="af4b9faa-0c4e-4d90-b900-cfeb427d4b55" providerId="ADAL" clId="{034C0A89-91B4-3E4A-932E-397108AD89BD}" dt="2025-06-30T15:47:38.904" v="3788" actId="20577"/>
          <ac:spMkLst>
            <pc:docMk/>
            <pc:sldMk cId="4077460110" sldId="349541880"/>
            <ac:spMk id="4" creationId="{B841F858-5A65-ADDD-94DF-7B0376314F9E}"/>
          </ac:spMkLst>
        </pc:spChg>
        <pc:graphicFrameChg chg="add mod modGraphic">
          <ac:chgData name="Fabio Zanarello" userId="af4b9faa-0c4e-4d90-b900-cfeb427d4b55" providerId="ADAL" clId="{034C0A89-91B4-3E4A-932E-397108AD89BD}" dt="2025-06-19T09:24:45.932" v="1888" actId="1076"/>
          <ac:graphicFrameMkLst>
            <pc:docMk/>
            <pc:sldMk cId="4077460110" sldId="349541880"/>
            <ac:graphicFrameMk id="10" creationId="{73D5A761-71E0-C99F-4B73-46C4748DDD1D}"/>
          </ac:graphicFrameMkLst>
        </pc:graphicFrameChg>
        <pc:graphicFrameChg chg="add mod modGraphic">
          <ac:chgData name="Fabio Zanarello" userId="af4b9faa-0c4e-4d90-b900-cfeb427d4b55" providerId="ADAL" clId="{034C0A89-91B4-3E4A-932E-397108AD89BD}" dt="2025-06-19T09:24:41.625" v="1887" actId="1076"/>
          <ac:graphicFrameMkLst>
            <pc:docMk/>
            <pc:sldMk cId="4077460110" sldId="349541880"/>
            <ac:graphicFrameMk id="11" creationId="{B1FAE5B9-E34D-6370-B267-7DED6008A8EA}"/>
          </ac:graphicFrameMkLst>
        </pc:graphicFrameChg>
        <pc:picChg chg="add mod">
          <ac:chgData name="Fabio Zanarello" userId="af4b9faa-0c4e-4d90-b900-cfeb427d4b55" providerId="ADAL" clId="{034C0A89-91B4-3E4A-932E-397108AD89BD}" dt="2025-06-19T08:53:17.679" v="1854" actId="1076"/>
          <ac:picMkLst>
            <pc:docMk/>
            <pc:sldMk cId="4077460110" sldId="349541880"/>
            <ac:picMk id="7" creationId="{26834897-C952-36B7-1F6B-FF6F6D8E6CA1}"/>
          </ac:picMkLst>
        </pc:picChg>
      </pc:sldChg>
      <pc:sldChg chg="add del">
        <pc:chgData name="Fabio Zanarello" userId="af4b9faa-0c4e-4d90-b900-cfeb427d4b55" providerId="ADAL" clId="{034C0A89-91B4-3E4A-932E-397108AD89BD}" dt="2025-06-19T08:13:58.819" v="1127"/>
        <pc:sldMkLst>
          <pc:docMk/>
          <pc:sldMk cId="2995410711" sldId="349541881"/>
        </pc:sldMkLst>
      </pc:sldChg>
      <pc:sldChg chg="modSp add mod">
        <pc:chgData name="Fabio Zanarello" userId="af4b9faa-0c4e-4d90-b900-cfeb427d4b55" providerId="ADAL" clId="{034C0A89-91B4-3E4A-932E-397108AD89BD}" dt="2025-06-19T08:16:09.496" v="1266" actId="20577"/>
        <pc:sldMkLst>
          <pc:docMk/>
          <pc:sldMk cId="3217882184" sldId="349541881"/>
        </pc:sldMkLst>
        <pc:spChg chg="mod">
          <ac:chgData name="Fabio Zanarello" userId="af4b9faa-0c4e-4d90-b900-cfeb427d4b55" providerId="ADAL" clId="{034C0A89-91B4-3E4A-932E-397108AD89BD}" dt="2025-06-19T08:16:09.496" v="1266" actId="20577"/>
          <ac:spMkLst>
            <pc:docMk/>
            <pc:sldMk cId="3217882184" sldId="349541881"/>
            <ac:spMk id="3" creationId="{7BD3D895-5478-C6B0-FB13-8EAEE92A2C47}"/>
          </ac:spMkLst>
        </pc:spChg>
        <pc:spChg chg="mod">
          <ac:chgData name="Fabio Zanarello" userId="af4b9faa-0c4e-4d90-b900-cfeb427d4b55" providerId="ADAL" clId="{034C0A89-91B4-3E4A-932E-397108AD89BD}" dt="2025-06-19T08:14:42.308" v="1210" actId="20577"/>
          <ac:spMkLst>
            <pc:docMk/>
            <pc:sldMk cId="3217882184" sldId="349541881"/>
            <ac:spMk id="4" creationId="{D23A1EA0-8E59-F905-BF5C-6A4D910D1ED1}"/>
          </ac:spMkLst>
        </pc:spChg>
        <pc:spChg chg="mod">
          <ac:chgData name="Fabio Zanarello" userId="af4b9faa-0c4e-4d90-b900-cfeb427d4b55" providerId="ADAL" clId="{034C0A89-91B4-3E4A-932E-397108AD89BD}" dt="2025-06-19T08:14:32.725" v="1185"/>
          <ac:spMkLst>
            <pc:docMk/>
            <pc:sldMk cId="3217882184" sldId="349541881"/>
            <ac:spMk id="6" creationId="{54A5765A-A9FC-8D0F-98AC-E626AE13B4A2}"/>
          </ac:spMkLst>
        </pc:spChg>
      </pc:sldChg>
      <pc:sldChg chg="modSp add mod">
        <pc:chgData name="Fabio Zanarello" userId="af4b9faa-0c4e-4d90-b900-cfeb427d4b55" providerId="ADAL" clId="{034C0A89-91B4-3E4A-932E-397108AD89BD}" dt="2025-06-19T08:17:56.063" v="1370" actId="20577"/>
        <pc:sldMkLst>
          <pc:docMk/>
          <pc:sldMk cId="978044748" sldId="349541882"/>
        </pc:sldMkLst>
        <pc:spChg chg="mod">
          <ac:chgData name="Fabio Zanarello" userId="af4b9faa-0c4e-4d90-b900-cfeb427d4b55" providerId="ADAL" clId="{034C0A89-91B4-3E4A-932E-397108AD89BD}" dt="2025-06-19T08:16:13.686" v="1268" actId="20577"/>
          <ac:spMkLst>
            <pc:docMk/>
            <pc:sldMk cId="978044748" sldId="349541882"/>
            <ac:spMk id="3" creationId="{340C5776-1E14-C699-A00F-ABB6845F6142}"/>
          </ac:spMkLst>
        </pc:spChg>
        <pc:spChg chg="mod">
          <ac:chgData name="Fabio Zanarello" userId="af4b9faa-0c4e-4d90-b900-cfeb427d4b55" providerId="ADAL" clId="{034C0A89-91B4-3E4A-932E-397108AD89BD}" dt="2025-06-19T08:16:01.225" v="1264" actId="114"/>
          <ac:spMkLst>
            <pc:docMk/>
            <pc:sldMk cId="978044748" sldId="349541882"/>
            <ac:spMk id="4" creationId="{F6A1EEED-B28C-79AA-FFC4-AD92396DDBDE}"/>
          </ac:spMkLst>
        </pc:spChg>
        <pc:spChg chg="mod">
          <ac:chgData name="Fabio Zanarello" userId="af4b9faa-0c4e-4d90-b900-cfeb427d4b55" providerId="ADAL" clId="{034C0A89-91B4-3E4A-932E-397108AD89BD}" dt="2025-06-19T08:17:56.063" v="1370" actId="20577"/>
          <ac:spMkLst>
            <pc:docMk/>
            <pc:sldMk cId="978044748" sldId="349541882"/>
            <ac:spMk id="6" creationId="{3C1164F3-8987-2163-77AD-707A85E990CD}"/>
          </ac:spMkLst>
        </pc:spChg>
      </pc:sldChg>
      <pc:sldChg chg="addSp modSp new mod">
        <pc:chgData name="Fabio Zanarello" userId="af4b9faa-0c4e-4d90-b900-cfeb427d4b55" providerId="ADAL" clId="{034C0A89-91B4-3E4A-932E-397108AD89BD}" dt="2025-06-19T12:19:44.816" v="2494" actId="1076"/>
        <pc:sldMkLst>
          <pc:docMk/>
          <pc:sldMk cId="2495934551" sldId="349541883"/>
        </pc:sldMkLst>
        <pc:spChg chg="mod">
          <ac:chgData name="Fabio Zanarello" userId="af4b9faa-0c4e-4d90-b900-cfeb427d4b55" providerId="ADAL" clId="{034C0A89-91B4-3E4A-932E-397108AD89BD}" dt="2025-06-19T12:17:10.182" v="2488" actId="20577"/>
          <ac:spMkLst>
            <pc:docMk/>
            <pc:sldMk cId="2495934551" sldId="349541883"/>
            <ac:spMk id="3" creationId="{19B097A9-9280-1D4A-E898-BC95434BC03B}"/>
          </ac:spMkLst>
        </pc:spChg>
        <pc:spChg chg="add mod">
          <ac:chgData name="Fabio Zanarello" userId="af4b9faa-0c4e-4d90-b900-cfeb427d4b55" providerId="ADAL" clId="{034C0A89-91B4-3E4A-932E-397108AD89BD}" dt="2025-06-19T12:19:44.816" v="2494" actId="1076"/>
          <ac:spMkLst>
            <pc:docMk/>
            <pc:sldMk cId="2495934551" sldId="349541883"/>
            <ac:spMk id="4" creationId="{B0E9E5F3-134F-0F5F-2899-28436A26637A}"/>
          </ac:spMkLst>
        </pc:spChg>
      </pc:sldChg>
      <pc:sldChg chg="delSp modSp add mod">
        <pc:chgData name="Fabio Zanarello" userId="af4b9faa-0c4e-4d90-b900-cfeb427d4b55" providerId="ADAL" clId="{034C0A89-91B4-3E4A-932E-397108AD89BD}" dt="2025-06-19T15:00:01.216" v="3396" actId="478"/>
        <pc:sldMkLst>
          <pc:docMk/>
          <pc:sldMk cId="2445124844" sldId="349541884"/>
        </pc:sldMkLst>
        <pc:spChg chg="mod">
          <ac:chgData name="Fabio Zanarello" userId="af4b9faa-0c4e-4d90-b900-cfeb427d4b55" providerId="ADAL" clId="{034C0A89-91B4-3E4A-932E-397108AD89BD}" dt="2025-06-19T14:59:53.186" v="3384" actId="20577"/>
          <ac:spMkLst>
            <pc:docMk/>
            <pc:sldMk cId="2445124844" sldId="349541884"/>
            <ac:spMk id="3" creationId="{F33899D2-6EDC-3151-CC25-A5EECC115D19}"/>
          </ac:spMkLst>
        </pc:spChg>
        <pc:spChg chg="mod">
          <ac:chgData name="Fabio Zanarello" userId="af4b9faa-0c4e-4d90-b900-cfeb427d4b55" providerId="ADAL" clId="{034C0A89-91B4-3E4A-932E-397108AD89BD}" dt="2025-06-19T14:59:58.136" v="3395" actId="20577"/>
          <ac:spMkLst>
            <pc:docMk/>
            <pc:sldMk cId="2445124844" sldId="349541884"/>
            <ac:spMk id="4" creationId="{E13B0353-ACA9-9462-11B4-7F091615FC93}"/>
          </ac:spMkLst>
        </pc:spChg>
      </pc:sldChg>
      <pc:sldChg chg="addSp delSp modSp add mod">
        <pc:chgData name="Fabio Zanarello" userId="af4b9faa-0c4e-4d90-b900-cfeb427d4b55" providerId="ADAL" clId="{034C0A89-91B4-3E4A-932E-397108AD89BD}" dt="2025-06-19T15:09:03.215" v="3686" actId="20577"/>
        <pc:sldMkLst>
          <pc:docMk/>
          <pc:sldMk cId="2970743270" sldId="349541885"/>
        </pc:sldMkLst>
        <pc:spChg chg="mod">
          <ac:chgData name="Fabio Zanarello" userId="af4b9faa-0c4e-4d90-b900-cfeb427d4b55" providerId="ADAL" clId="{034C0A89-91B4-3E4A-932E-397108AD89BD}" dt="2025-06-19T15:00:13.034" v="3410" actId="20577"/>
          <ac:spMkLst>
            <pc:docMk/>
            <pc:sldMk cId="2970743270" sldId="349541885"/>
            <ac:spMk id="3" creationId="{0D55EF11-F247-CE17-C92A-D1F1227B99CA}"/>
          </ac:spMkLst>
        </pc:spChg>
        <pc:spChg chg="add del mod">
          <ac:chgData name="Fabio Zanarello" userId="af4b9faa-0c4e-4d90-b900-cfeb427d4b55" providerId="ADAL" clId="{034C0A89-91B4-3E4A-932E-397108AD89BD}" dt="2025-06-19T15:09:03.215" v="3686" actId="20577"/>
          <ac:spMkLst>
            <pc:docMk/>
            <pc:sldMk cId="2970743270" sldId="349541885"/>
            <ac:spMk id="4" creationId="{8824B02E-5E09-DBC5-9B80-9C260CD00518}"/>
          </ac:spMkLst>
        </pc:spChg>
      </pc:sldChg>
      <pc:sldChg chg="new del">
        <pc:chgData name="Fabio Zanarello" userId="af4b9faa-0c4e-4d90-b900-cfeb427d4b55" providerId="ADAL" clId="{034C0A89-91B4-3E4A-932E-397108AD89BD}" dt="2025-06-19T15:00:06.813" v="3398" actId="2696"/>
        <pc:sldMkLst>
          <pc:docMk/>
          <pc:sldMk cId="4236378141" sldId="349541885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13:04:38.28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120 0 24575,'0'6'0,"0"7"0,0 21 0,0 0 0,0 33 0,0-14 0,-4-14 0,0 1 0,2 32 0,-6 0 0,8-32 0,0-1 0,-7 23 0,6-2 0,-6-2 0,7-7 0,0-9 0,0-5 0,0-18 0,0-1 0,0 1 0,0-5 0,0 13 0,0-11 0,0 12 0,-3-14 0,2 13 0,-1-10 0,2 10 0,0-8 0,-2-5 0,1 4 0,-2-9 0,3 2 0,0-5 0,0-1 0,-2-5 0,1 0 0,-6-7 0,3 3 0,-6-4 0,6 1 0,-3 1 0,4-3 0,-1 5 0,-1-2 0,2 1 0,0 1 0,-2 2 0,2-2 0,0 2 0,-2-1 0,5-1 0,-5 4 0,4 0 0,1 0 0,3 6 0,3-3 0,-1 5 0,3-4 0,-2 3 0,0-3 0,-1 0 0,-2-2 0,0 2 0,2-2 0,-5 3 0,5-3 0,-4 2 0,1-2 0,1 0 0,-3 2 0,5-1 0,-4 1 0,4 0 0,-5 0 0,5 0 0,-4 1 0,4-1 0,-5 0 0,3 0 0,-1-1 0,-1 0 0,1 0 0,-2 1 0,3-2 0,-3 2 0,3-2 0,-3-1 0,2 0 0,1-6 0,4-5 0,1 1 0,0-4 0,0 6 0,-2-5 0,0 4 0,3-5 0,-3 6 0,2 1 0,-5 0 0,2 1 0,-2 1 0,3 0 0,-1 4 0,-2-4 0,5 2 0,-2-3 0,3 1 0,7-1 0,-9-1 0,10 0 0,-9 0 0,9-2 0,2 2 0,-1-2 0,-3 4 0,-7 1 0,-3 2 0,1-1 0,-3 0 0,-1 2 0,-2-2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13:04:48.175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0 24575,'0'6'0,"5"7"0,7-1 0,6 7 0,6-3 0,13 4 0,-10-6 0,34 12 0,-19-13 0,22 14 0,-25-15 0,-8 5 0,-8-8 0,7 2 0,-2-2 0,8 1 0,-12-2 0,1 1 0,-1-1 0,0 0 0,1 0 0,-1 0 0,0 0 0,1 0 0,-1 0 0,13 8 0,2-4 0,13 7 0,-13-8 0,-3-1 0,1-5 0,14 12 0,16-13 0,12 17 0,12-20 0,-40 6 0,33 0 0,-36-5 0,31 5 0,0-7 0,-13 0 0,-2 0 0,0 7 0,2-5 0,1 5 0,-16-7 0,-2 0 0,1 3 0,-8-2 0,0 3 0,-25-4 0,-6 0 0,-3 0 0,3 0 0,-3 2 0,1-1 0,1 1 0,-4-2 0,2 3 0,-2-3 0,-1 3 0,1-3 0,-3 2 0,2-1 0,-2 1 0,2 1 0,1 0 0,0 5 0,-1-2 0,1 4 0,2-3 0,-2 3 0,-1-4 0,0 5 0,-2-5 0,3 2 0,-1 0 0,1-2 0,-3 2 0,-1-3 0,1-2 0,-3 2 0,3 1 0,-1 2 0,-1 1 0,4-1 0,-5-3 0,3 1 0,-3-1 0,0 1 0,0-1 0,0 1 0,2-1 0,-1 1 0,1 0 0,-2-1 0,0 1 0,0-1 0,0 1 0,0-1 0,0 1 0,0-1 0,0 1 0,0-1 0,0 1 0,0-1 0,0 1 0,-2-3 0,1 2 0,-1-2 0,2 2 0,0 1 0,0-1 0,-3-2 0,3 2 0,-3-2 0,3 0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13:04:56.38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 24575,'6'0'0,"-1"0"0,1 0 0,-1 0 0,1 2 0,-1-1 0,-2 4 0,2-2 0,-2 0 0,0 2 0,2-2 0,-2 3 0,3-1 0,-3 1 0,2-3 0,-5 2 0,5-2 0,-4 2 0,1 1 0,1-1 0,-3 1 0,3-1 0,-1-2 0,-1 2 0,4-4 0,-5 4 0,3-2 0,-1 0 0,-1 2 0,1-2 0,1 0 0,0-1 0,0-4 0,2 1 0,-2-1 0,0-1 0,2 3 0,0-5 0,1 4 0,5-4 0,-5 5 0,2-5 0,-2 4 0,-3-4 0,2 4 0,-2-4 0,2 5 0,-2-5 0,2 4 0,-4-4 0,4 5 0,-2-3 0,2-2 0,1 4 0,-1-6 0,1 4 0,-1-1 0,1-1 0,-1 5 0,-2-5 0,2 4 0,-2-1 0,0-1 0,2 3 0,-4-5 0,4 4 0,-2-1 0,2 2 0,1 0 0,-3-3 0,2 3 0,-2-3 0,2 1 0,1 1 0,-3-4 0,-1 4 0,-2-1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13:05:03.359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1 24575,'8'0'0,"0"2"0,14 2 0,-13 2 0,18 2 0,-20-2 0,10 3 0,-8-3 0,1 2 0,-1-2 0,2-1 0,0 1 0,6-3 0,1 3 0,1-3 0,-2 1 0,0 2 0,-5-2 0,5 2 0,-8 0 0,-1-3 0,0-1 0,-2-2 0,2 3 0,0-3 0,-2 3 0,10 1 0,-6-4 0,13 8 0,-10-7 0,1 5 0,-6-6 0,-2 5 0,2-4 0,0 1 0,1-2 0,1 0 0,-1 0 0,2 3 0,6-3 0,-5 3 0,5-1 0,-6-1 0,6 5 0,2-5 0,-1 2 0,-1 0 0,0-3 0,-4 5 0,3-4 0,1 1 0,-4 1 0,10-3 0,-11 5 0,11-4 0,-10 1 0,1-2 0,3 4 0,-7-3 0,7 3 0,0-1 0,-5-2 0,11 6 0,-5-6 0,7 3 0,-1-1 0,0-2 0,13 9 0,2-9 0,13 10 0,11-9 0,-7 3 0,1 1 0,21 1 0,-22-3 0,-3 0 0,-1 1 0,-1-5 0,13 0 0,-9 0 0,20 0 0,-20 0 0,8 0 0,-11 0 0,-1 0 0,-11 0 0,-10 0 0,-13 0 0,-6 0 0,0 0 0,-2 0 0,-1 0 0,-2 0 0,-1 0 0,1 0 0,2 0 0,18 0 0,-4 0 0,8 0 0,-13-2 0,-6 1 0,6-1 0,-4 2 0,9 0 0,-3 0 0,5 0 0,1 0 0,11 0 0,-9 0 0,10 0 0,-19 0 0,5 0 0,-10 0 0,1 0 0,-6 0 0,-2 0 0,2 0 0,0-3 0,3 3 0,3-3 0,-5 3 0,1 0 0,-4 0 0,8 0 0,-4 0 0,4 0 0,3 0 0,-7 0 0,7 0 0,-9 0 0,3 0 0,-5 0 0,4 0 0,5 0 0,-3 0 0,3 0 0,-7 0 0,0 0 0,0 0 0,1 0 0,1 0 0,-4 0 0,5 0 0,8 3 0,-5-3 0,14 3 0,-16-1 0,5-1 0,-6 1 0,6-2 0,-4 0 0,10 0 0,-11 0 0,11 0 0,-11 0 0,5 0 0,-6 0 0,1 0 0,-1 0 0,6 0 0,-7 0 0,24 0 0,-21 0 0,22 4 0,-17-3 0,1 5 0,4-6 0,0 6 0,-3-5 0,7 3 0,-8 0 0,17-4 0,-8 8 0,20-7 0,-26 2 0,7 0 0,-18-3 0,6 3 0,-5-3 0,5 0 0,0 3 0,-4-2 0,4 3 0,-9-2 0,3-1 0,3 1 0,-1-2 0,4 3 0,-6-3 0,0 5 0,0-4 0,-3 4 0,3-5 0,-3 5 0,3-4 0,0 4 0,0-5 0,-5 5 0,4-4 0,-6 4 0,6-5 0,-1 5 0,19 3 0,-13 1 0,19 3 0,-16-2 0,1-1 0,3 0 0,-3 0 0,17 7 0,-8-2 0,8 3 0,-17-7 0,-5-3 0,-4-2 0,5 2 0,3-4 0,1 3 0,4-1 0,-11 0 0,11 3 0,-13-2 0,6 1 0,-9-2 0,1 1 0,0-3 0,-2 2 0,2-5 0,-3 3 0,1-1 0,-1 1 0,1 3 0,-1-3 0,3 2 0,-4-2 0,6 5 0,-7-4 0,3 3 0,-1-4 0,-2 0 0,2 4 0,1-3 0,-1 4 0,3-2 0,1 2 0,0 0 0,1 3 0,-4 0 0,2 0 0,-2-2 0,-1 1 0,1-4 0,-3 5 0,2-5 0,-2-1 0,0 0 0,-1-2 0,1 0 0,-3 2 0,3-2 0,-3 3 0,2-3 0,-1 2 0,1-2 0,-2 3 0,0-1 0,0 1 0,0-1 0,0 1 0,0-1 0,0 1 0,0-1 0,0 1 0,0-1 0,0 1 0,0-1 0,0 1 0,0-1 0,0 1 0,0-1 0,0 1 0,0-1 0,0 1 0,0-1 0,0 1 0,3-6 0,0 0 0,2-6 0,1 1 0,-1-1 0,1 1 0,-3-1 0,2 0 0,-2 1 0,2-1 0,-2 1 0,2 2 0,-2-2 0,3 2 0,-3-3 0,2-2 0,-2 4 0,2-3 0,1 4 0,-3-3 0,0 1 0,-1 2 0,1-2 0,0 1 0,4-1 0,-3 2 0,2-5 0,1 5 0,-3-5 0,4 2 0,-5 1 0,2 1 0,-2-1 0,2 2 0,-2-2 0,2 2 0,-4-2 0,4 4 0,-2-4 0,0 2 0,4 0 0,-6-2 0,7 4 0,-8-4 0,0 5 0,-3-3 0,0 6 0,-2-3 0,2 3 0,-2-3 0,-1 2 0,0 1 0,1 3 0,-1-1 0,1 1 0,-1-1 0,1 1 0,-1 2 0,-2-2 0,2 5 0,-2-5 0,2 2 0,1-3 0,-1 1 0,0-1 0,1 1 0,2-1 0,-2-2 0,2 2 0,0-2 0,-2 0 0,4 2 0,-1-2 0,-1 0 0,3 2 0,-3-2 0,1 3 0,1-1 0,-2 1 0,1-3 0,1 2 0,-4-2 0,5 2 0,-5-2 0,2 0 0,-3-3 0,1 0 0,-3 0 0,1 0 0,-1-3 0,3 3 0,-3-3 0,2 3 0,-2 0 0,2-2 0,0 1 0,1-1 0,-1-1 0,1 3 0,-1-3 0,1 3 0,1-2 0,0 1 0,3-4 0,-4 5 0,4-5 0,-4 2 0,2-3 0,-2 0 0,-1 3 0,1-2 0,-1 5 0,0-3 0,1 1 0,-1 1 0,3-4 0,-2 5 0,2-3 0,-5 1 0,2 1 0,-2-1 0,2-1 0,-2 0 0,2 0 0,-2-2 0,0 4 0,2-1 0,0-1 0,1 3 0,5-3 0,-3 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13:05:08.244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0 204 24575,'3'6'0,"0"-3"0,2 2 0,1-5 0,-1 3 0,3-1 0,7-1 0,-3 4 0,11-5 0,-4 6 0,5-1 0,-8-1 0,0 2 0,-7-5 0,0 2 0,1-3 0,-1 0 0,8 3 0,-5-2 0,5 5 0,0-5 0,1 5 0,7-5 0,-1 6 0,0-6 0,1 2 0,-7-3 0,5 4 0,-4-3 0,16 3 0,-14-4 0,13 0 0,-4 0 0,10 5 0,-1-3 0,-3 3 0,1-5 0,14 0 0,-8 0 0,42 0 0,-40 0 0,43 0 0,-34 0 0,22 0 0,-9 0 0,-1 0 0,22 0 0,-18-7-319,-20 6 1,3 1 318,41-7 0,-43 2 0,4 2 0,15 2 0,1 0 0,-20-3 0,0 0 0,13 1 0,-2-1 0,17-5 0,0 0 0,-13 2 0,10 0 0,3 6 0,15-14 0,-36 9 0,2 1 0,-6 0 0,1 0 0,-2 1 0,-1 0 0,39-3 0,-24 5 0,9-5 0,-22 1 0,10 5 0,-25-8 0,-8 8 0,-14-3 0,-6 4 637,0 0-637,6 0 0,37-8 0,-3 3 0,3 0 0,-3 0 0,1 1-516,17 0 0,0 0 516,25-4 0,-41 7 0,0 0 0,40-14 0,-2 6 0,-24 1 0,-4 1 0,1 0 0,3 5 0,-1-11 0,10 12 0,-21-5 0,-4 2 0,-2-2 0,-10 1 0,1-1 0,8 6 0,-9 0 1032,13 0-1032,-13 0 0,22-7 0,-18 5 0,16-2 0,4 1 0,4 3 0,-5 0 0,-2 0 0,-5 0 0,9 0 0,-1 0 0,-20 0 0,-3 0 0,-24 0 0,-10 0 0,5 0 0,3 0 0,5 0 0,-1 3 0,-1-3 0,0 6 0,14 1 0,8-2 0,13 6 0,-13-9 0,-9 6 0,-13-5 0,0 4 0,2 0 0,10 3 0,-3-1 0,-3 3 0,0-4 0,-11 0 0,5 2 0,-6-4 0,0 4 0,0-4 0,-2 2 0,-1 0 0,0-2 0,1 5 0,2-3 0,12 16 0,-9-10 0,9 9 0,-14-14 0,4 7 0,-7-8 0,5 8 0,-6-8 0,1 4 0,-1-1 0,1-3 0,-1 3 0,1-5 0,-1 2 0,3-3 0,-2 1 0,2-1 0,-2 1 0,-1-1 0,1 1 0,-1-1 0,3 3 0,-2-2 0,2 2 0,0-2 0,-1-1 0,-2 1 0,0-3 0,-2 2 0,0-2 0,2 0 0,-4 2 0,4-2 0,0 3 0,-1-1 0,3 3 0,-4-2 0,3 2 0,-1 0 0,1-2 0,2 5 0,-2-5 0,4 4 0,1-1 0,-2-1 0,2 3 0,-3-5 0,-2 2 0,4-5 0,-3 4 0,0-3 0,-1 4 0,0 0 0,-1-4 0,1 5 0,-1-5 0,1 4 0,-1-2 0,1-1 0,-1 1 0,3 2 0,-2-2 0,2 4 0,-2-4 0,-1 2 0,1 0 0,-3-2 0,2 5 0,-2-5 0,2 2 0,1-3 0,-3 1 0,2-1 0,-2 1 0,2-1 0,1 1 0,-3-1 0,4 1 0,-5 0 0,5-1 0,-4 1 0,0-1 0,2 1 0,-4-1 0,3-2 0,-3 2 0,2-2 0,-1 0 0,-1 2 0,4-4 0,-5 4 0,3-2 0,-1 0 0,-1 4 0,4-3 0,-5 4 0,5-3 0,-4 1 0,1-1 0,1-2 0,-3 2 0,5-2 0,-4 3 0,4-3 0,-5 2 0,3-2 0,-1 0 0,-1 2 0,1-2 0,-2 2 0,3-1 0,-3 0 0,3 0 0,-3 1 0,2-2 0,-1 2 0,1-4 0,-2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13:05:10.873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1 274 24575,'14'0'0,"-4"0"0,7 0 0,-6 0 0,0 2 0,6-1 0,1 2 0,6-3 0,1 0 0,-7 0 0,-3 0 0,-5 0 0,5 0 0,-3 0 0,11 0 0,-13 2 0,6-1 0,-9 1 0,1 0 0,-3-1 0,1 2 0,-3-1 0,-1 1 0,-2 3 0,0-1 0,0 1 0,0-1 0,0 1 0,0-1 0,0 1 0,0-1 0,0 1 0,3-3 0,-3-3 0,3-3 0,-3-5 0,0-1 0,0-2 0,0 0 0,2 0 0,-1 2 0,1-1 0,1 3 0,-3-3 0,3 4 0,-3-2 0,0 2 0,0-2 0,2 2 0,-1-2 0,1 2 0,-2 1 0,3-1 0,-3 1 0,3-1 0,-1 1 0,-1-1 0,1 0 0,1-2 0,-3 2 0,5-4 0,-4 4 0,1-2 0,-2 2 0,0 0 0,0 1 0,3 2 0,-3-2 0,3 2 0,-3-3 0,2 3 0,-1-2 0,1 2 0,-2-3 0,0 1 0,3 2 0,-3-2 0,3 2 0,-1-3 0,1 1 0,3-4 0,-1 3 0,1-4 0,-3 4 0,2-2 0,-5 2 0,3 0 0,-3 3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6-19T13:05:45.827"/>
    </inkml:context>
    <inkml:brush xml:id="br0">
      <inkml:brushProperty name="width" value="0.035" units="cm"/>
      <inkml:brushProperty name="height" value="0.035" units="cm"/>
    </inkml:brush>
  </inkml:definitions>
  <inkml:trace contextRef="#ctx0" brushRef="#br0">809 0 24575,'0'6'0,"-3"8"0,-1 7 0,-4 4 0,3-2 0,-3 0 0,1-4 0,2-1 0,-1-1 0,3-6 0,-3 0 0,3 0 0,-2 0 0,2 0 0,0 0 0,-2-2 0,5-1 0,-7 6 0,4-7 0,-4 10 0,2-9 0,-1 1 0,1-1 0,-1 0 0,-1 6 0,1-4 0,0 7 0,-2-11 0,1 2 0,-1 0 0,3-2 0,2 2 0,-2-5 0,4 2 0,-4-4 0,5 6 0,-5-3 0,2 6 0,-3-4 0,0 5 0,3-5 0,-2 2 0,2-3 0,0 3 0,-2-2 0,2 2 0,-2 0 0,-1-2 0,0 2 0,1-2 0,-1 2 0,1-2 0,-1 2 0,1-3 0,-1 3 0,-2-1 0,2 1 0,-5-3 0,5 3 0,-2-4 0,0 6 0,2-7 0,-5 5 0,3 0 0,-1-2 0,-1 2 0,-1 0 0,-1-2 0,1 2 0,0-2 0,5 2 0,-2-2 0,0-1 0,4 0 0,-5-2 0,5 3 0,-4 2 0,2-2 0,-2 2 0,2-2 0,-4-1 0,3 1 0,-1-1 0,0 1 0,2-3 0,-4 4 0,3-3 0,-3 4 0,1-3 0,1 1 0,-3-1 0,3 1 0,-3-1 0,-1 1 0,1-1 0,0 1 0,-6 0 0,5-2 0,-5 4 0,0-6 0,-2 6 0,3-7 0,2 5 0,9-5 0,2 4 0,-2-5 0,1 3 0,-1-1 0,-1-1 0,1 1 0,-1-2 0,3 3 0,-2-3 0,2 3 0,-3-3 0,3 2 0,-2-1 0,2 1 0,0 1 0,-2-3 0,5 5 0,-5-4 0,4-1 0,1-6 0,3 2 0,3-5 0,-1 2 0,1-4 0,-1 3 0,-2 0 0,5 0 0,-7 2 0,9-5 0,-7 5 0,5-5 0,-2 5 0,-1-2 0,-2 3 0,2-1 0,-4 0 0,4 3 0,-5-2 0,5 2 0,-4-2 0,4 2 0,-5-2 0,5 2 0,-4-3 0,4 0 0,-4 1 0,3 2 0,-3-2 0,1 2 0,-2 2 0,0 4 0,0 3 0,-2 2 0,1-2 0,-4-1 0,5 3 0,-5-2 0,4 2 0,-1-2 0,-1-1 0,0 1 0,0-1 0,-2 3 0,2-4 0,0 6 0,-2-9 0,4 6 0,-4-3 0,5 1 0,-3 1 0,1-3 0,1 2 0,-4-2 0,5 2 0,-3 1 0,1-1 0,1 1 0,-4-3 0,5 2 0,-5-2 0,4 2 0,-4-2 0,2 5 0,-3-5 0,3 5 0,-2-2 0,5-1 0,-5-2 0,4 2 0,-4-4 0,5 4 0,0-5 0,3 3 0,5-3 0,-2 2 0,4-1 0,-4 1 0,2-2 0,0 3 0,-2-3 0,5 5 0,-5-4 0,2 1 0,0 1 0,-2-2 0,2 1 0,-3-2 0,-2 2 0,2-1 0,1 1 0,0-2 0,2 0 0,-2 0 0,-1 0 0,-2 3 0,4-2 0,-3 1 0,4 0 0,-2-1 0,2 2 0,-2-1 0,2 1 0,0 0 0,-2 2 0,2-4 0,-5 4 0,2-5 0,-5 5 0,3-4 0,-3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404254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rst_last_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6D3A1BF-6F1C-B281-8ED0-F5681273C6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7373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EB86AE03-3878-2139-4099-A4BE803FBB0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2">
            <a:extLst>
              <a:ext uri="{FF2B5EF4-FFF2-40B4-BE49-F238E27FC236}">
                <a16:creationId xmlns:a16="http://schemas.microsoft.com/office/drawing/2014/main" id="{834A7C44-3189-2592-E83C-B4D6B367BA93}"/>
              </a:ext>
            </a:extLst>
          </p:cNvPr>
          <p:cNvSpPr/>
          <p:nvPr userDrawn="1"/>
        </p:nvSpPr>
        <p:spPr>
          <a:xfrm>
            <a:off x="4143375" y="2982516"/>
            <a:ext cx="857250" cy="28575"/>
          </a:xfrm>
          <a:prstGeom prst="rect">
            <a:avLst/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7333900A-0A21-91D6-0BC6-72F9C3601B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8" name="Shape 0">
            <a:extLst>
              <a:ext uri="{FF2B5EF4-FFF2-40B4-BE49-F238E27FC236}">
                <a16:creationId xmlns:a16="http://schemas.microsoft.com/office/drawing/2014/main" id="{0656EB34-8BEF-729F-C7A4-B3F1264C1A7B}"/>
              </a:ext>
            </a:extLst>
          </p:cNvPr>
          <p:cNvSpPr/>
          <p:nvPr userDrawn="1"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9" name="Image 1" descr="preencoded.png">
            <a:extLst>
              <a:ext uri="{FF2B5EF4-FFF2-40B4-BE49-F238E27FC236}">
                <a16:creationId xmlns:a16="http://schemas.microsoft.com/office/drawing/2014/main" id="{3DD38DE4-6B22-4AB6-FCC7-6A12CEF77AE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4025" y="114300"/>
            <a:ext cx="584225" cy="285750"/>
          </a:xfrm>
          <a:prstGeom prst="rect">
            <a:avLst/>
          </a:prstGeom>
        </p:spPr>
      </p:pic>
      <p:sp>
        <p:nvSpPr>
          <p:cNvPr id="14" name="Text 15">
            <a:extLst>
              <a:ext uri="{FF2B5EF4-FFF2-40B4-BE49-F238E27FC236}">
                <a16:creationId xmlns:a16="http://schemas.microsoft.com/office/drawing/2014/main" id="{22566EAF-8BB7-C913-B2B0-C1CA21CADFB2}"/>
              </a:ext>
            </a:extLst>
          </p:cNvPr>
          <p:cNvSpPr/>
          <p:nvPr userDrawn="1"/>
        </p:nvSpPr>
        <p:spPr>
          <a:xfrm>
            <a:off x="278977" y="4966527"/>
            <a:ext cx="1305437" cy="12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800"/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63DEA6DA-0035-52E8-C3CD-8F955E9653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7623" y="489085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B3DE5-0BF2-9949-8E8E-62041A1EAF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6" name="Title 9">
            <a:extLst>
              <a:ext uri="{FF2B5EF4-FFF2-40B4-BE49-F238E27FC236}">
                <a16:creationId xmlns:a16="http://schemas.microsoft.com/office/drawing/2014/main" id="{84A4C2B4-7358-EEA5-8321-7784F71C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1" y="110192"/>
            <a:ext cx="7882304" cy="340289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83402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0" descr="preencoded.png">
            <a:extLst>
              <a:ext uri="{FF2B5EF4-FFF2-40B4-BE49-F238E27FC236}">
                <a16:creationId xmlns:a16="http://schemas.microsoft.com/office/drawing/2014/main" id="{DBDB3EC4-127B-8DB8-0B65-11DFC2A243A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Shape 0">
            <a:extLst>
              <a:ext uri="{FF2B5EF4-FFF2-40B4-BE49-F238E27FC236}">
                <a16:creationId xmlns:a16="http://schemas.microsoft.com/office/drawing/2014/main" id="{D52A0FAE-5DD7-9140-68BC-11C57A5E7F25}"/>
              </a:ext>
            </a:extLst>
          </p:cNvPr>
          <p:cNvSpPr/>
          <p:nvPr userDrawn="1"/>
        </p:nvSpPr>
        <p:spPr>
          <a:xfrm>
            <a:off x="0" y="0"/>
            <a:ext cx="9144000" cy="514350"/>
          </a:xfrm>
          <a:prstGeom prst="rect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>
            <a:extLst>
              <a:ext uri="{FF2B5EF4-FFF2-40B4-BE49-F238E27FC236}">
                <a16:creationId xmlns:a16="http://schemas.microsoft.com/office/drawing/2014/main" id="{76FA9A19-3EE1-AE33-1451-7F5DFA68535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74025" y="114300"/>
            <a:ext cx="584225" cy="285750"/>
          </a:xfrm>
          <a:prstGeom prst="rect">
            <a:avLst/>
          </a:prstGeom>
        </p:spPr>
      </p:pic>
      <p:sp>
        <p:nvSpPr>
          <p:cNvPr id="6" name="Shape 13">
            <a:extLst>
              <a:ext uri="{FF2B5EF4-FFF2-40B4-BE49-F238E27FC236}">
                <a16:creationId xmlns:a16="http://schemas.microsoft.com/office/drawing/2014/main" id="{9F487DB7-7893-6F35-257B-69A287402663}"/>
              </a:ext>
            </a:extLst>
          </p:cNvPr>
          <p:cNvSpPr/>
          <p:nvPr userDrawn="1"/>
        </p:nvSpPr>
        <p:spPr>
          <a:xfrm>
            <a:off x="0" y="4850606"/>
            <a:ext cx="9144000" cy="292894"/>
          </a:xfrm>
          <a:prstGeom prst="rect">
            <a:avLst/>
          </a:prstGeom>
          <a:solidFill>
            <a:srgbClr val="F5F5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15">
            <a:extLst>
              <a:ext uri="{FF2B5EF4-FFF2-40B4-BE49-F238E27FC236}">
                <a16:creationId xmlns:a16="http://schemas.microsoft.com/office/drawing/2014/main" id="{44F95E02-841A-592C-6ED8-65F90CAC75EB}"/>
              </a:ext>
            </a:extLst>
          </p:cNvPr>
          <p:cNvSpPr/>
          <p:nvPr userDrawn="1"/>
        </p:nvSpPr>
        <p:spPr>
          <a:xfrm>
            <a:off x="278977" y="4935497"/>
            <a:ext cx="1305437" cy="123111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800">
                <a:solidFill>
                  <a:srgbClr val="666666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800"/>
          </a:p>
        </p:txBody>
      </p:sp>
      <p:sp>
        <p:nvSpPr>
          <p:cNvPr id="8" name="Slide Number Placeholder 8">
            <a:extLst>
              <a:ext uri="{FF2B5EF4-FFF2-40B4-BE49-F238E27FC236}">
                <a16:creationId xmlns:a16="http://schemas.microsoft.com/office/drawing/2014/main" id="{24796D1D-577A-6319-1CA1-19E59E8A96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7623" y="4890857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8FB3DE5-0BF2-9949-8E8E-62041A1EAFC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F971F105-4880-47AF-28B3-B781B2D4E3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861" y="110192"/>
            <a:ext cx="7882304" cy="340289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36065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4439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50" r:id="rId3"/>
    <p:sldLayoutId id="2147483652" r:id="rId4"/>
    <p:sldLayoutId id="2147483653" r:id="rId5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ablab/IsoQuant" TargetMode="External"/><Relationship Id="rId13" Type="http://schemas.openxmlformats.org/officeDocument/2006/relationships/image" Target="../media/image31.png"/><Relationship Id="rId18" Type="http://schemas.openxmlformats.org/officeDocument/2006/relationships/image" Target="../media/image36.svg"/><Relationship Id="rId26" Type="http://schemas.openxmlformats.org/officeDocument/2006/relationships/image" Target="../media/image40.png"/><Relationship Id="rId3" Type="http://schemas.openxmlformats.org/officeDocument/2006/relationships/hyperlink" Target="https://denovo.cnag.cat/ilHelHell_data?fid=2057#block-likable-page-title" TargetMode="External"/><Relationship Id="rId21" Type="http://schemas.openxmlformats.org/officeDocument/2006/relationships/customXml" Target="../ink/ink2.xml"/><Relationship Id="rId7" Type="http://schemas.openxmlformats.org/officeDocument/2006/relationships/hyperlink" Target="https://github.com/guigolab/geneid" TargetMode="External"/><Relationship Id="rId12" Type="http://schemas.openxmlformats.org/officeDocument/2006/relationships/hyperlink" Target="https://bedtools.readthedocs.io/en/latest/" TargetMode="External"/><Relationship Id="rId17" Type="http://schemas.openxmlformats.org/officeDocument/2006/relationships/image" Target="../media/image35.png"/><Relationship Id="rId25" Type="http://schemas.openxmlformats.org/officeDocument/2006/relationships/customXml" Target="../ink/ink4.xml"/><Relationship Id="rId2" Type="http://schemas.openxmlformats.org/officeDocument/2006/relationships/hyperlink" Target="https://www.ncbi.nlm.nih.gov/datasets/genome/GCA_963853865.1/" TargetMode="External"/><Relationship Id="rId16" Type="http://schemas.openxmlformats.org/officeDocument/2006/relationships/image" Target="../media/image34.svg"/><Relationship Id="rId20" Type="http://schemas.openxmlformats.org/officeDocument/2006/relationships/image" Target="../media/image37.png"/><Relationship Id="rId29" Type="http://schemas.openxmlformats.org/officeDocument/2006/relationships/customXml" Target="../ink/ink6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thub.com/longTREC/summer_school/blob/geneid_practical/practicals/day2/fabio/data/Lycaena_Helle.param" TargetMode="External"/><Relationship Id="rId11" Type="http://schemas.openxmlformats.org/officeDocument/2006/relationships/hyperlink" Target="https://www.htslib.org/" TargetMode="External"/><Relationship Id="rId24" Type="http://schemas.openxmlformats.org/officeDocument/2006/relationships/image" Target="../media/image39.png"/><Relationship Id="rId32" Type="http://schemas.openxmlformats.org/officeDocument/2006/relationships/image" Target="../media/image43.png"/><Relationship Id="rId5" Type="http://schemas.openxmlformats.org/officeDocument/2006/relationships/hyperlink" Target="https://trace.ncbi.nlm.nih.gov/Traces/?view=run_browser&amp;acc=ERR12028641&amp;display=metadata" TargetMode="External"/><Relationship Id="rId15" Type="http://schemas.openxmlformats.org/officeDocument/2006/relationships/image" Target="../media/image33.png"/><Relationship Id="rId23" Type="http://schemas.openxmlformats.org/officeDocument/2006/relationships/customXml" Target="../ink/ink3.xml"/><Relationship Id="rId28" Type="http://schemas.openxmlformats.org/officeDocument/2006/relationships/image" Target="../media/image41.png"/><Relationship Id="rId10" Type="http://schemas.openxmlformats.org/officeDocument/2006/relationships/hyperlink" Target="https://github.com/apollo994/compann-nf" TargetMode="External"/><Relationship Id="rId19" Type="http://schemas.openxmlformats.org/officeDocument/2006/relationships/customXml" Target="../ink/ink1.xml"/><Relationship Id="rId31" Type="http://schemas.openxmlformats.org/officeDocument/2006/relationships/customXml" Target="../ink/ink7.xml"/><Relationship Id="rId4" Type="http://schemas.openxmlformats.org/officeDocument/2006/relationships/hyperlink" Target="https://trace.ncbi.nlm.nih.gov/Traces/?view=run_browser&amp;acc=ERR12028642&amp;display=metadata" TargetMode="External"/><Relationship Id="rId9" Type="http://schemas.openxmlformats.org/officeDocument/2006/relationships/hyperlink" Target="https://github.com/lh3/minimap2" TargetMode="External"/><Relationship Id="rId14" Type="http://schemas.openxmlformats.org/officeDocument/2006/relationships/image" Target="../media/image32.svg"/><Relationship Id="rId22" Type="http://schemas.openxmlformats.org/officeDocument/2006/relationships/image" Target="../media/image38.png"/><Relationship Id="rId27" Type="http://schemas.openxmlformats.org/officeDocument/2006/relationships/customXml" Target="../ink/ink5.xml"/><Relationship Id="rId30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15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7" Type="http://schemas.openxmlformats.org/officeDocument/2006/relationships/image" Target="../media/image22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2" descr="preencoded.png">
            <a:extLst>
              <a:ext uri="{FF2B5EF4-FFF2-40B4-BE49-F238E27FC236}">
                <a16:creationId xmlns:a16="http://schemas.microsoft.com/office/drawing/2014/main" id="{FE02196B-C3EF-E373-12A8-ABBD288A7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6538" y="366256"/>
            <a:ext cx="3157461" cy="666131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437D2A66-D3EB-75E4-B05B-CB20DB265198}"/>
              </a:ext>
            </a:extLst>
          </p:cNvPr>
          <p:cNvSpPr/>
          <p:nvPr/>
        </p:nvSpPr>
        <p:spPr>
          <a:xfrm>
            <a:off x="1983116" y="2314575"/>
            <a:ext cx="5177768" cy="514350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7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Bioinformatics Summer School</a:t>
            </a:r>
            <a:endParaRPr lang="en-US" sz="2700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5A2A2202-2830-5D69-0C87-70AD17AE61BB}"/>
              </a:ext>
            </a:extLst>
          </p:cNvPr>
          <p:cNvSpPr/>
          <p:nvPr/>
        </p:nvSpPr>
        <p:spPr>
          <a:xfrm>
            <a:off x="2807061" y="2906823"/>
            <a:ext cx="3529878" cy="38576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2025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Long-reads Transcriptomics</a:t>
            </a:r>
            <a:endParaRPr lang="en-US" sz="2025" dirty="0"/>
          </a:p>
        </p:txBody>
      </p:sp>
      <p:sp>
        <p:nvSpPr>
          <p:cNvPr id="5" name="Text 2">
            <a:extLst>
              <a:ext uri="{FF2B5EF4-FFF2-40B4-BE49-F238E27FC236}">
                <a16:creationId xmlns:a16="http://schemas.microsoft.com/office/drawing/2014/main" id="{46DAA440-B861-0240-74B2-DB786C53F3BA}"/>
              </a:ext>
            </a:extLst>
          </p:cNvPr>
          <p:cNvSpPr/>
          <p:nvPr/>
        </p:nvSpPr>
        <p:spPr>
          <a:xfrm>
            <a:off x="4021371" y="3579357"/>
            <a:ext cx="1101264" cy="190501"/>
          </a:xfrm>
          <a:prstGeom prst="rect">
            <a:avLst/>
          </a:prstGeom>
          <a:noFill/>
          <a:ln/>
        </p:spPr>
        <p:txBody>
          <a:bodyPr wrap="non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238" i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Fabio Zanarello</a:t>
            </a:r>
            <a:endParaRPr lang="en-US" sz="1238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40F6266-A92D-55B2-9424-1F5C35A674D1}"/>
              </a:ext>
            </a:extLst>
          </p:cNvPr>
          <p:cNvGrpSpPr/>
          <p:nvPr/>
        </p:nvGrpSpPr>
        <p:grpSpPr>
          <a:xfrm>
            <a:off x="0" y="4700588"/>
            <a:ext cx="9144000" cy="300037"/>
            <a:chOff x="0" y="4700588"/>
            <a:chExt cx="9144000" cy="300037"/>
          </a:xfrm>
        </p:grpSpPr>
        <p:sp>
          <p:nvSpPr>
            <p:cNvPr id="7" name="Text 5">
              <a:extLst>
                <a:ext uri="{FF2B5EF4-FFF2-40B4-BE49-F238E27FC236}">
                  <a16:creationId xmlns:a16="http://schemas.microsoft.com/office/drawing/2014/main" id="{32D1C78B-2DB3-ECFC-B08D-64B438E39FF8}"/>
                </a:ext>
              </a:extLst>
            </p:cNvPr>
            <p:cNvSpPr/>
            <p:nvPr/>
          </p:nvSpPr>
          <p:spPr>
            <a:xfrm>
              <a:off x="0" y="4700588"/>
              <a:ext cx="9144000" cy="150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788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LongTREC - The Long-reads </a:t>
              </a:r>
              <a:r>
                <a:rPr lang="en-US" sz="788" dirty="0" err="1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TRanscriptome</a:t>
              </a:r>
              <a:r>
                <a:rPr lang="en-US" sz="788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 European Consortium</a:t>
              </a:r>
              <a:endParaRPr lang="en-US" sz="788"/>
            </a:p>
          </p:txBody>
        </p:sp>
        <p:sp>
          <p:nvSpPr>
            <p:cNvPr id="8" name="Text 6">
              <a:extLst>
                <a:ext uri="{FF2B5EF4-FFF2-40B4-BE49-F238E27FC236}">
                  <a16:creationId xmlns:a16="http://schemas.microsoft.com/office/drawing/2014/main" id="{04E444D1-75E5-06DC-132D-2916EED5A15C}"/>
                </a:ext>
              </a:extLst>
            </p:cNvPr>
            <p:cNvSpPr/>
            <p:nvPr/>
          </p:nvSpPr>
          <p:spPr>
            <a:xfrm>
              <a:off x="0" y="4850606"/>
              <a:ext cx="9144000" cy="150019"/>
            </a:xfrm>
            <a:prstGeom prst="rect">
              <a:avLst/>
            </a:prstGeom>
            <a:noFill/>
            <a:ln/>
          </p:spPr>
          <p:txBody>
            <a:bodyPr wrap="square" lIns="0" tIns="0" rIns="0" bIns="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788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Marie Skłodowska-Curie grant agreement No 101072892</a:t>
              </a:r>
              <a:endParaRPr lang="en-US" sz="788"/>
            </a:p>
          </p:txBody>
        </p:sp>
      </p:grpSp>
      <p:pic>
        <p:nvPicPr>
          <p:cNvPr id="9" name="Picture 8" descr="A black and white logo&#10;&#10;AI-generated content may be incorrect.">
            <a:extLst>
              <a:ext uri="{FF2B5EF4-FFF2-40B4-BE49-F238E27FC236}">
                <a16:creationId xmlns:a16="http://schemas.microsoft.com/office/drawing/2014/main" id="{814113B4-15E9-C0F6-BD3C-E763094DC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88" y="292893"/>
            <a:ext cx="1792975" cy="87722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0D300135-E5CE-8230-C572-3A6A3176462E}"/>
              </a:ext>
            </a:extLst>
          </p:cNvPr>
          <p:cNvGrpSpPr/>
          <p:nvPr/>
        </p:nvGrpSpPr>
        <p:grpSpPr>
          <a:xfrm>
            <a:off x="3420726" y="4056629"/>
            <a:ext cx="2302548" cy="357188"/>
            <a:chOff x="3827195" y="4123817"/>
            <a:chExt cx="2302548" cy="357188"/>
          </a:xfrm>
        </p:grpSpPr>
        <p:sp>
          <p:nvSpPr>
            <p:cNvPr id="11" name="Snip Diagonal Corner Rectangle 10">
              <a:extLst>
                <a:ext uri="{FF2B5EF4-FFF2-40B4-BE49-F238E27FC236}">
                  <a16:creationId xmlns:a16="http://schemas.microsoft.com/office/drawing/2014/main" id="{D92FC9AA-F839-F6FB-F65D-70E0C0E0A36A}"/>
                </a:ext>
              </a:extLst>
            </p:cNvPr>
            <p:cNvSpPr/>
            <p:nvPr/>
          </p:nvSpPr>
          <p:spPr>
            <a:xfrm rot="10800000">
              <a:off x="3862915" y="4123817"/>
              <a:ext cx="2231109" cy="357188"/>
            </a:xfrm>
            <a:prstGeom prst="snip2DiagRect">
              <a:avLst/>
            </a:prstGeom>
            <a:solidFill>
              <a:srgbClr val="FF8C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 4">
              <a:extLst>
                <a:ext uri="{FF2B5EF4-FFF2-40B4-BE49-F238E27FC236}">
                  <a16:creationId xmlns:a16="http://schemas.microsoft.com/office/drawing/2014/main" id="{DDBDE0B7-627D-613E-ED45-017301D63A48}"/>
                </a:ext>
              </a:extLst>
            </p:cNvPr>
            <p:cNvSpPr/>
            <p:nvPr/>
          </p:nvSpPr>
          <p:spPr>
            <a:xfrm>
              <a:off x="3827195" y="4123817"/>
              <a:ext cx="2302548" cy="357188"/>
            </a:xfrm>
            <a:prstGeom prst="rect">
              <a:avLst/>
            </a:prstGeom>
            <a:noFill/>
            <a:ln/>
          </p:spPr>
          <p:txBody>
            <a:bodyPr wrap="square" lIns="170053" tIns="85090" rIns="170053" bIns="85090" rtlCol="0" anchor="ctr">
              <a:spAutoFit/>
            </a:bodyPr>
            <a:lstStyle/>
            <a:p>
              <a:pPr marL="0" indent="0" algn="ctr">
                <a:buNone/>
              </a:pPr>
              <a:r>
                <a:rPr lang="en-US" sz="1125" dirty="0">
                  <a:solidFill>
                    <a:srgbClr val="FFFFFF"/>
                  </a:solidFill>
                  <a:latin typeface="Arial" pitchFamily="34" charset="0"/>
                  <a:ea typeface="Arial" pitchFamily="34" charset="-122"/>
                  <a:cs typeface="Arial" pitchFamily="34" charset="-120"/>
                </a:rPr>
                <a:t>CRG, Barcelona, Spain</a:t>
              </a:r>
              <a:endParaRPr lang="en-US" sz="1125" dirty="0"/>
            </a:p>
          </p:txBody>
        </p:sp>
      </p:grpSp>
    </p:spTree>
    <p:extLst>
      <p:ext uri="{BB962C8B-B14F-4D97-AF65-F5344CB8AC3E}">
        <p14:creationId xmlns:p14="http://schemas.microsoft.com/office/powerpoint/2010/main" val="35389202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41FF9E-6BF1-8189-E730-97A6AED4CF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63F2D2-7D61-AD3B-7D53-5AE050C8C4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EAD5C30-7DF4-BD89-6586-BC24E244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Integration of multiple evidence is fundamental in non-model organisms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71E04-7693-27BB-2600-7A5EAFE4B1ED}"/>
              </a:ext>
            </a:extLst>
          </p:cNvPr>
          <p:cNvSpPr txBox="1"/>
          <p:nvPr/>
        </p:nvSpPr>
        <p:spPr>
          <a:xfrm>
            <a:off x="944268" y="2091400"/>
            <a:ext cx="1007327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/>
              <a:t>Sample</a:t>
            </a:r>
          </a:p>
          <a:p>
            <a:pPr marL="214313" indent="-214313">
              <a:buFontTx/>
              <a:buChar char="-"/>
            </a:pPr>
            <a:r>
              <a:rPr lang="en-GB" sz="1050"/>
              <a:t>Tissue 1</a:t>
            </a:r>
          </a:p>
          <a:p>
            <a:pPr marL="214313" indent="-214313">
              <a:buFontTx/>
              <a:buChar char="-"/>
            </a:pPr>
            <a:r>
              <a:rPr lang="en-GB" sz="1050"/>
              <a:t>Tissue 2</a:t>
            </a:r>
          </a:p>
          <a:p>
            <a:pPr marL="214313" indent="-214313">
              <a:buFontTx/>
              <a:buChar char="-"/>
            </a:pPr>
            <a:r>
              <a:rPr lang="en-GB" sz="1050"/>
              <a:t>Tissue …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B87A10-C15D-902F-110C-7CED560F7C21}"/>
              </a:ext>
            </a:extLst>
          </p:cNvPr>
          <p:cNvSpPr txBox="1"/>
          <p:nvPr/>
        </p:nvSpPr>
        <p:spPr>
          <a:xfrm>
            <a:off x="952689" y="1238713"/>
            <a:ext cx="1182414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Reference genome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D2CB4-F14A-7023-3DDD-47FB60D5ABB2}"/>
              </a:ext>
            </a:extLst>
          </p:cNvPr>
          <p:cNvSpPr txBox="1"/>
          <p:nvPr/>
        </p:nvSpPr>
        <p:spPr>
          <a:xfrm>
            <a:off x="2853835" y="2333774"/>
            <a:ext cx="4700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/>
              <a:t>RNA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B0F14C3-CAE6-CD04-53BB-955781A88274}"/>
              </a:ext>
            </a:extLst>
          </p:cNvPr>
          <p:cNvSpPr txBox="1"/>
          <p:nvPr/>
        </p:nvSpPr>
        <p:spPr>
          <a:xfrm>
            <a:off x="1001957" y="3393750"/>
            <a:ext cx="855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Protein database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72B74BC-45F8-007C-EF31-4B5CAAA32E3C}"/>
              </a:ext>
            </a:extLst>
          </p:cNvPr>
          <p:cNvSpPr txBox="1"/>
          <p:nvPr/>
        </p:nvSpPr>
        <p:spPr>
          <a:xfrm>
            <a:off x="4165085" y="1342587"/>
            <a:ext cx="10711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/>
              <a:t>Ab initio genes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136DE6B-D0F2-F787-0DFA-42FE65CF9BE2}"/>
              </a:ext>
            </a:extLst>
          </p:cNvPr>
          <p:cNvSpPr txBox="1"/>
          <p:nvPr/>
        </p:nvSpPr>
        <p:spPr>
          <a:xfrm>
            <a:off x="4209158" y="2229899"/>
            <a:ext cx="111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Transcribed genes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A634A2-63A9-B7FF-D796-2BD32906FBF7}"/>
              </a:ext>
            </a:extLst>
          </p:cNvPr>
          <p:cNvSpPr txBox="1"/>
          <p:nvPr/>
        </p:nvSpPr>
        <p:spPr>
          <a:xfrm>
            <a:off x="4220093" y="3403603"/>
            <a:ext cx="85528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Conserved genes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F1F8DE-22B1-02A7-0606-30BF6568C918}"/>
              </a:ext>
            </a:extLst>
          </p:cNvPr>
          <p:cNvSpPr txBox="1"/>
          <p:nvPr/>
        </p:nvSpPr>
        <p:spPr>
          <a:xfrm>
            <a:off x="6688286" y="2229898"/>
            <a:ext cx="111027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Genome annotation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0A0662-8337-E54C-1EF9-E68B04E9B9A8}"/>
              </a:ext>
            </a:extLst>
          </p:cNvPr>
          <p:cNvCxnSpPr>
            <a:stCxn id="5" idx="3"/>
            <a:endCxn id="8" idx="1"/>
          </p:cNvCxnSpPr>
          <p:nvPr/>
        </p:nvCxnSpPr>
        <p:spPr>
          <a:xfrm>
            <a:off x="2135103" y="1446462"/>
            <a:ext cx="2029982" cy="230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A1EBF25-934B-C853-C4B7-6F838D2F4AC0}"/>
              </a:ext>
            </a:extLst>
          </p:cNvPr>
          <p:cNvCxnSpPr>
            <a:cxnSpLocks/>
            <a:stCxn id="4" idx="3"/>
            <a:endCxn id="6" idx="1"/>
          </p:cNvCxnSpPr>
          <p:nvPr/>
        </p:nvCxnSpPr>
        <p:spPr>
          <a:xfrm>
            <a:off x="1951595" y="2460732"/>
            <a:ext cx="90224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87B7365-F581-8099-7A8A-D8959A9ED5F1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3323835" y="2437648"/>
            <a:ext cx="885323" cy="2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D6D7FD2-6E86-C34C-E72D-7696C8D729DA}"/>
              </a:ext>
            </a:extLst>
          </p:cNvPr>
          <p:cNvCxnSpPr>
            <a:cxnSpLocks/>
            <a:endCxn id="10" idx="1"/>
          </p:cNvCxnSpPr>
          <p:nvPr/>
        </p:nvCxnSpPr>
        <p:spPr>
          <a:xfrm flipV="1">
            <a:off x="1942383" y="3611352"/>
            <a:ext cx="2277710" cy="247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4EACD41-84CC-9998-3661-0110B62EDFEF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5103659" y="2437647"/>
            <a:ext cx="1584627" cy="11489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5D86C56-6D0F-FC79-3CF6-4970FB78B1F3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 flipV="1">
            <a:off x="5319428" y="2437647"/>
            <a:ext cx="136885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95DDF9C-D28D-6ABA-6B01-902C02C05D23}"/>
              </a:ext>
            </a:extLst>
          </p:cNvPr>
          <p:cNvCxnSpPr>
            <a:cxnSpLocks/>
            <a:stCxn id="8" idx="3"/>
            <a:endCxn id="11" idx="1"/>
          </p:cNvCxnSpPr>
          <p:nvPr/>
        </p:nvCxnSpPr>
        <p:spPr>
          <a:xfrm>
            <a:off x="5236212" y="1469545"/>
            <a:ext cx="1452074" cy="9681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7DD6EF85-4E53-F5B2-D9DF-04F8B5BBFFF7}"/>
              </a:ext>
            </a:extLst>
          </p:cNvPr>
          <p:cNvSpPr txBox="1"/>
          <p:nvPr/>
        </p:nvSpPr>
        <p:spPr>
          <a:xfrm>
            <a:off x="1001957" y="4026685"/>
            <a:ext cx="100732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50"/>
              <a:t>Genome alignments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6087796-41FD-7F2C-3F7A-6110D9D05751}"/>
              </a:ext>
            </a:extLst>
          </p:cNvPr>
          <p:cNvCxnSpPr>
            <a:cxnSpLocks/>
            <a:stCxn id="19" idx="3"/>
            <a:endCxn id="10" idx="1"/>
          </p:cNvCxnSpPr>
          <p:nvPr/>
        </p:nvCxnSpPr>
        <p:spPr>
          <a:xfrm flipV="1">
            <a:off x="2009283" y="3611352"/>
            <a:ext cx="2210810" cy="623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95065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4986E-CACA-82A5-2928-33FD9606C4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80214D-306A-5643-59B3-941304AC04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9BDEBB-5A3A-EE95-14D1-00374BDB6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Integration of multiple evidence is fundamental in non-model organisms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AC027C-443F-13A2-61D9-51CADC4ACD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965" y="1649388"/>
            <a:ext cx="4686975" cy="22368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50BCBD-08AD-4B19-866B-C37AD2126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956" y="1649388"/>
            <a:ext cx="4686975" cy="22368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675F0AF-9B11-D692-FC43-3F32E57CB435}"/>
              </a:ext>
            </a:extLst>
          </p:cNvPr>
          <p:cNvSpPr txBox="1"/>
          <p:nvPr/>
        </p:nvSpPr>
        <p:spPr>
          <a:xfrm>
            <a:off x="5367555" y="1008127"/>
            <a:ext cx="365360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200" b="1" dirty="0"/>
              <a:t>Gene prediction with </a:t>
            </a:r>
            <a:r>
              <a:rPr lang="en-GB" sz="1200" b="1" i="1" dirty="0"/>
              <a:t>ab-initio</a:t>
            </a:r>
            <a:r>
              <a:rPr lang="en-GB" sz="1200" b="1" dirty="0"/>
              <a:t> methods</a:t>
            </a:r>
          </a:p>
          <a:p>
            <a:endParaRPr lang="en-GB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Helixer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AUGUSTUS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/>
              <a:t>geneid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200" dirty="0" err="1"/>
              <a:t>GeneMark</a:t>
            </a:r>
            <a:r>
              <a:rPr lang="en-GB" sz="1200" dirty="0"/>
              <a:t>-ET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CF0B82B-E56A-BFF0-F603-1FA295AE3A1E}"/>
              </a:ext>
            </a:extLst>
          </p:cNvPr>
          <p:cNvGrpSpPr/>
          <p:nvPr/>
        </p:nvGrpSpPr>
        <p:grpSpPr>
          <a:xfrm>
            <a:off x="5056713" y="2644707"/>
            <a:ext cx="3775587" cy="1754713"/>
            <a:chOff x="5124573" y="2835109"/>
            <a:chExt cx="3775587" cy="1754713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5CE9217-B534-1559-EA10-0CCEB4CC7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24573" y="2995521"/>
              <a:ext cx="3775587" cy="1594301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EBFDAF0-7BA7-38AC-56BE-534393252256}"/>
                </a:ext>
              </a:extLst>
            </p:cNvPr>
            <p:cNvSpPr txBox="1"/>
            <p:nvPr/>
          </p:nvSpPr>
          <p:spPr>
            <a:xfrm>
              <a:off x="5946051" y="2835110"/>
              <a:ext cx="646331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/>
                <a:t>Training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8D42256-2285-7A10-BA59-18DC282618E6}"/>
                </a:ext>
              </a:extLst>
            </p:cNvPr>
            <p:cNvSpPr txBox="1"/>
            <p:nvPr/>
          </p:nvSpPr>
          <p:spPr>
            <a:xfrm>
              <a:off x="7860883" y="2835109"/>
              <a:ext cx="47641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000"/>
                <a:t>Hints</a:t>
              </a: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A565970C-435A-6617-A5D4-AE3D6383EC50}"/>
              </a:ext>
            </a:extLst>
          </p:cNvPr>
          <p:cNvSpPr txBox="1"/>
          <p:nvPr/>
        </p:nvSpPr>
        <p:spPr>
          <a:xfrm>
            <a:off x="6279998" y="4366892"/>
            <a:ext cx="25523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/>
              <a:t>Paniagua, Agustín-García at al. </a:t>
            </a:r>
            <a:r>
              <a:rPr lang="en-US" sz="800"/>
              <a:t>Genome Res. 2025</a:t>
            </a:r>
            <a:endParaRPr lang="en-GB" sz="80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E3EE1E4-2695-D130-2592-1CB71C51515E}"/>
              </a:ext>
            </a:extLst>
          </p:cNvPr>
          <p:cNvSpPr/>
          <p:nvPr/>
        </p:nvSpPr>
        <p:spPr>
          <a:xfrm>
            <a:off x="682052" y="1649388"/>
            <a:ext cx="3162925" cy="53964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</p:spTree>
    <p:extLst>
      <p:ext uri="{BB962C8B-B14F-4D97-AF65-F5344CB8AC3E}">
        <p14:creationId xmlns:p14="http://schemas.microsoft.com/office/powerpoint/2010/main" val="3067056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6BDC86-D954-1E25-D35E-1CC6175A1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E7D8BA-CCF3-E7D6-C7EF-F9018BBFF2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C52676-BC67-F8F1-ED45-EB3D511538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Integration of multiple evidence is fundamental in non-model organisms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051205-FE4F-FD7B-EA5C-1C67B5125FE3}"/>
              </a:ext>
            </a:extLst>
          </p:cNvPr>
          <p:cNvSpPr txBox="1"/>
          <p:nvPr/>
        </p:nvSpPr>
        <p:spPr>
          <a:xfrm>
            <a:off x="5367555" y="1444830"/>
            <a:ext cx="3653603" cy="23391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/>
              <a:t>Transcript assembly from long-read</a:t>
            </a:r>
          </a:p>
          <a:p>
            <a:endParaRPr lang="en-GB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err="1"/>
              <a:t>IsoQuant</a:t>
            </a:r>
            <a:endParaRPr lang="en-GB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err="1"/>
              <a:t>StringTie</a:t>
            </a:r>
            <a:r>
              <a:rPr lang="en-GB" sz="14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/>
              <a:t>FLAIR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/>
              <a:t>Lyric</a:t>
            </a:r>
          </a:p>
          <a:p>
            <a:endParaRPr lang="en-GB" sz="1400"/>
          </a:p>
          <a:p>
            <a:r>
              <a:rPr lang="en-GB" sz="1000"/>
              <a:t>The LRGASP paper can help with deciding the best method depending on the purpose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0B4281-EF7D-4F44-BAD8-361C3DCD4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268" y="1677408"/>
            <a:ext cx="4686975" cy="22663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427D2B5-F7B2-1110-294B-8FEE6ED80163}"/>
              </a:ext>
            </a:extLst>
          </p:cNvPr>
          <p:cNvSpPr txBox="1"/>
          <p:nvPr/>
        </p:nvSpPr>
        <p:spPr>
          <a:xfrm>
            <a:off x="5367555" y="3782144"/>
            <a:ext cx="30251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"/>
              <a:t>Pardo-Palacios, F.J., Wang, D., Reese, F. </a:t>
            </a:r>
            <a:r>
              <a:rPr lang="en-US" sz="500" i="1"/>
              <a:t>et al.</a:t>
            </a:r>
          </a:p>
          <a:p>
            <a:r>
              <a:rPr lang="en-US" sz="500"/>
              <a:t>Systematic assessment of long-read RNA-seq methods for transcript identification and quantification.</a:t>
            </a:r>
          </a:p>
          <a:p>
            <a:r>
              <a:rPr lang="en-US" sz="500" i="1"/>
              <a:t>Nat Methods</a:t>
            </a:r>
            <a:r>
              <a:rPr lang="en-US" sz="500"/>
              <a:t> </a:t>
            </a:r>
            <a:r>
              <a:rPr lang="en-US" sz="500" b="1"/>
              <a:t>21</a:t>
            </a:r>
            <a:r>
              <a:rPr lang="en-US" sz="500"/>
              <a:t>, 1349–1363 (2024). https://</a:t>
            </a:r>
            <a:r>
              <a:rPr lang="en-US" sz="500" err="1"/>
              <a:t>doi.org</a:t>
            </a:r>
            <a:r>
              <a:rPr lang="en-US" sz="500"/>
              <a:t>/10.1038/s41592-024-02298-3</a:t>
            </a:r>
            <a:endParaRPr lang="en-GB" sz="5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100018-D00B-9C74-4DB4-584E7585BFB2}"/>
              </a:ext>
            </a:extLst>
          </p:cNvPr>
          <p:cNvSpPr/>
          <p:nvPr/>
        </p:nvSpPr>
        <p:spPr>
          <a:xfrm>
            <a:off x="605268" y="2256912"/>
            <a:ext cx="3382116" cy="629675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16541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F857FF-DD22-40AC-01BD-0C7FD6A1F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DACB637-DC57-F4D8-5C41-3CAB818FBC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D696E5C-CEFF-F057-9557-C1D74D0E2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Integration of multiple evidence is fundamental in non-model organisms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B612FDC-06D0-EDE1-D963-0774DAD0FD66}"/>
              </a:ext>
            </a:extLst>
          </p:cNvPr>
          <p:cNvSpPr txBox="1"/>
          <p:nvPr/>
        </p:nvSpPr>
        <p:spPr>
          <a:xfrm>
            <a:off x="5248256" y="1970221"/>
            <a:ext cx="3771305" cy="1268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/>
              <a:t>Methods to find conserved genes</a:t>
            </a:r>
            <a:endParaRPr lang="en-GB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err="1"/>
              <a:t>Miniprot</a:t>
            </a:r>
            <a:r>
              <a:rPr lang="en-GB" sz="1400"/>
              <a:t>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/>
              <a:t>TOGA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/>
              <a:t>UCSC assembly hub</a:t>
            </a:r>
            <a:endParaRPr lang="en-GB" sz="9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2382CF-CA6E-6C88-30E7-82DB96F4FD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944" y="1650490"/>
            <a:ext cx="4678312" cy="2305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B2208B8-1872-CF08-7A4F-476CABF9C660}"/>
              </a:ext>
            </a:extLst>
          </p:cNvPr>
          <p:cNvSpPr/>
          <p:nvPr/>
        </p:nvSpPr>
        <p:spPr>
          <a:xfrm>
            <a:off x="513629" y="3029545"/>
            <a:ext cx="3382116" cy="92605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48388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AC31AB-2E22-7B15-E90B-0F25714F6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481F7D8-692C-0C43-A5DE-5D1BFCB4AC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004DBA-6240-1886-37E2-BA7C7EA2CA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Integration of multiple evidence is fundamental in non-model organisms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154DA4-3B25-F746-82C7-3B565B687592}"/>
              </a:ext>
            </a:extLst>
          </p:cNvPr>
          <p:cNvSpPr txBox="1"/>
          <p:nvPr/>
        </p:nvSpPr>
        <p:spPr>
          <a:xfrm>
            <a:off x="5340408" y="1902195"/>
            <a:ext cx="3771305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600" b="1"/>
              <a:t>Methods to combine annotations</a:t>
            </a:r>
          </a:p>
          <a:p>
            <a:endParaRPr lang="en-GB" sz="16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/>
              <a:t>EVM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/>
              <a:t>AGAT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err="1"/>
              <a:t>OMAnnotator</a:t>
            </a:r>
            <a:endParaRPr lang="en-GB" sz="1400"/>
          </a:p>
          <a:p>
            <a:endParaRPr lang="en-GB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906405-504E-ABE0-EFBE-AC275D82C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96" y="1657579"/>
            <a:ext cx="4678312" cy="2305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2D9582-DFE3-5B57-B1DC-D9561FC87955}"/>
              </a:ext>
            </a:extLst>
          </p:cNvPr>
          <p:cNvSpPr/>
          <p:nvPr/>
        </p:nvSpPr>
        <p:spPr>
          <a:xfrm>
            <a:off x="3864850" y="1971207"/>
            <a:ext cx="1349115" cy="131913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04753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9D16E-C29B-9B4E-780C-66B5B9524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BAD65D3-040E-102F-2AF8-A4DAC670F6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899512-8DF1-5F01-8F13-33922780A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Integration of multiple evidence is fundamental in non-model organisms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0ED83-6450-E978-DEC3-F7B26EB2C7E0}"/>
              </a:ext>
            </a:extLst>
          </p:cNvPr>
          <p:cNvSpPr txBox="1"/>
          <p:nvPr/>
        </p:nvSpPr>
        <p:spPr>
          <a:xfrm>
            <a:off x="5262433" y="1244602"/>
            <a:ext cx="3771305" cy="30685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/>
              <a:t>Methods to evaluate annotations</a:t>
            </a:r>
          </a:p>
          <a:p>
            <a:endParaRPr lang="en-GB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BUSCO, </a:t>
            </a:r>
            <a:r>
              <a:rPr lang="en-GB" sz="1400" dirty="0" err="1"/>
              <a:t>OMArk</a:t>
            </a:r>
            <a:endParaRPr lang="en-GB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RNA support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BLAST hits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(Accuracy versus NCBI/</a:t>
            </a:r>
            <a:r>
              <a:rPr lang="en-GB" sz="1400" dirty="0" err="1"/>
              <a:t>Ensembl</a:t>
            </a:r>
            <a:r>
              <a:rPr lang="en-GB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dirty="0"/>
          </a:p>
          <a:p>
            <a:pPr>
              <a:lnSpc>
                <a:spcPct val="150000"/>
              </a:lnSpc>
            </a:pPr>
            <a:r>
              <a:rPr lang="en-GB" sz="1400" b="1" dirty="0"/>
              <a:t>Pipelines</a:t>
            </a:r>
            <a:endParaRPr lang="en-GB" sz="14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compann-nf (fast comparison)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 err="1"/>
              <a:t>AnnoAudit</a:t>
            </a:r>
            <a:r>
              <a:rPr lang="en-US" sz="1400" dirty="0"/>
              <a:t> (comprehensive report)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240A7C-A319-B6C3-6C2A-5FED28A9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1" y="1629225"/>
            <a:ext cx="4678312" cy="230511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CE1E91F-F763-6BD4-B48E-605DC2078A9A}"/>
              </a:ext>
            </a:extLst>
          </p:cNvPr>
          <p:cNvSpPr/>
          <p:nvPr/>
        </p:nvSpPr>
        <p:spPr>
          <a:xfrm>
            <a:off x="3786875" y="1942853"/>
            <a:ext cx="1349115" cy="1319133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3023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59D8B9-9A40-2C48-CFBD-58F160FA68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40C5776-1E14-C699-A00F-ABB6845F6142}"/>
              </a:ext>
            </a:extLst>
          </p:cNvPr>
          <p:cNvSpPr/>
          <p:nvPr/>
        </p:nvSpPr>
        <p:spPr>
          <a:xfrm>
            <a:off x="3905036" y="1661274"/>
            <a:ext cx="1405365" cy="3636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b="1">
                <a:solidFill>
                  <a:srgbClr val="FF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Section 3</a:t>
            </a:r>
            <a:endParaRPr lang="en-US" sz="2363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F6A1EEED-B28C-79AA-FFC4-AD92396DDBDE}"/>
              </a:ext>
            </a:extLst>
          </p:cNvPr>
          <p:cNvSpPr/>
          <p:nvPr/>
        </p:nvSpPr>
        <p:spPr>
          <a:xfrm>
            <a:off x="1067293" y="2264536"/>
            <a:ext cx="7080852" cy="45012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925" b="1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The </a:t>
            </a:r>
            <a:r>
              <a:rPr lang="en-US" sz="2925" b="1" i="1" err="1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Lycena</a:t>
            </a:r>
            <a:r>
              <a:rPr lang="en-US" sz="2925" b="1" i="1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 </a:t>
            </a:r>
            <a:r>
              <a:rPr lang="en-US" sz="2925" b="1" i="1" err="1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helle</a:t>
            </a:r>
            <a:r>
              <a:rPr lang="en-US" sz="2925" b="1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 dataset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3C1164F3-8987-2163-77AD-707A85E990CD}"/>
              </a:ext>
            </a:extLst>
          </p:cNvPr>
          <p:cNvSpPr/>
          <p:nvPr/>
        </p:nvSpPr>
        <p:spPr>
          <a:xfrm>
            <a:off x="1277806" y="3204617"/>
            <a:ext cx="665982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575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Informing ab initio gene finding with long read RNA seq gene models</a:t>
            </a:r>
            <a:endParaRPr lang="en-US" sz="1575"/>
          </a:p>
        </p:txBody>
      </p:sp>
    </p:spTree>
    <p:extLst>
      <p:ext uri="{BB962C8B-B14F-4D97-AF65-F5344CB8AC3E}">
        <p14:creationId xmlns:p14="http://schemas.microsoft.com/office/powerpoint/2010/main" val="978044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Manto Violeta (Lycaena helle) · Natusfera">
            <a:extLst>
              <a:ext uri="{FF2B5EF4-FFF2-40B4-BE49-F238E27FC236}">
                <a16:creationId xmlns:a16="http://schemas.microsoft.com/office/drawing/2014/main" id="{3BB3F1D9-67DD-161B-2B7E-CCEA5EC21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05" t="12105"/>
          <a:stretch>
            <a:fillRect/>
          </a:stretch>
        </p:blipFill>
        <p:spPr bwMode="auto">
          <a:xfrm>
            <a:off x="4811502" y="1054842"/>
            <a:ext cx="4053521" cy="271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E1E28F-6C5C-C4BA-0912-9879AD5D59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76FA3-C170-A9DE-481C-F10A044D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i="1"/>
              <a:t>Lycaena </a:t>
            </a:r>
            <a:r>
              <a:rPr lang="en-GB" i="1" err="1"/>
              <a:t>helle</a:t>
            </a:r>
            <a:endParaRPr lang="en-GB" i="1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4D54F50-E3B2-4886-FEDC-121B38DC9F15}"/>
              </a:ext>
            </a:extLst>
          </p:cNvPr>
          <p:cNvSpPr txBox="1"/>
          <p:nvPr/>
        </p:nvSpPr>
        <p:spPr>
          <a:xfrm>
            <a:off x="415420" y="902442"/>
            <a:ext cx="4036829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200" b="1" dirty="0">
                <a:solidFill>
                  <a:srgbClr val="000000"/>
                </a:solidFill>
                <a:effectLst/>
                <a:latin typeface="Helvetica" pitchFamily="2" charset="0"/>
              </a:rPr>
              <a:t>Scientific name: </a:t>
            </a:r>
            <a:r>
              <a:rPr lang="en-US" sz="1200" i="1" dirty="0">
                <a:solidFill>
                  <a:srgbClr val="000000"/>
                </a:solidFill>
                <a:effectLst/>
                <a:latin typeface="Helvetica" pitchFamily="2" charset="0"/>
              </a:rPr>
              <a:t>Lycaena (</a:t>
            </a:r>
            <a:r>
              <a:rPr lang="en-US" sz="1200" i="1" dirty="0" err="1">
                <a:solidFill>
                  <a:srgbClr val="000000"/>
                </a:solidFill>
                <a:effectLst/>
                <a:latin typeface="Helvetica" pitchFamily="2" charset="0"/>
              </a:rPr>
              <a:t>Helleia</a:t>
            </a:r>
            <a:r>
              <a:rPr lang="en-US" sz="1200" i="1" dirty="0">
                <a:solidFill>
                  <a:srgbClr val="000000"/>
                </a:solidFill>
                <a:effectLst/>
                <a:latin typeface="Helvetica" pitchFamily="2" charset="0"/>
              </a:rPr>
              <a:t>) </a:t>
            </a:r>
            <a:r>
              <a:rPr lang="en-US" sz="1200" i="1" dirty="0" err="1">
                <a:solidFill>
                  <a:srgbClr val="000000"/>
                </a:solidFill>
                <a:effectLst/>
                <a:latin typeface="Helvetica" pitchFamily="2" charset="0"/>
              </a:rPr>
              <a:t>helle</a:t>
            </a:r>
            <a:endParaRPr lang="en-US" sz="1200" i="1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endParaRPr lang="en-US" sz="1200" dirty="0">
              <a:solidFill>
                <a:srgbClr val="00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r>
              <a:rPr lang="en-US" sz="1200" b="1" dirty="0">
                <a:solidFill>
                  <a:srgbClr val="000000"/>
                </a:solidFill>
                <a:effectLst/>
                <a:latin typeface="Helvetica" pitchFamily="2" charset="0"/>
              </a:rPr>
              <a:t>European status IUCN: </a:t>
            </a:r>
            <a:r>
              <a:rPr lang="en-US" sz="1200" dirty="0">
                <a:solidFill>
                  <a:srgbClr val="FF0000"/>
                </a:solidFill>
                <a:effectLst/>
                <a:latin typeface="Helvetica" pitchFamily="2" charset="0"/>
              </a:rPr>
              <a:t>Endangered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Most of the population had a fast decline before 1995.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Populations are strongly isolated.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Dispersal ability is limited.</a:t>
            </a:r>
          </a:p>
          <a:p>
            <a:pPr>
              <a:buNone/>
            </a:pPr>
            <a:endParaRPr lang="en-US" sz="1200" dirty="0">
              <a:solidFill>
                <a:srgbClr val="FF0000"/>
              </a:solidFill>
              <a:latin typeface="Helvetica" pitchFamily="2" charset="0"/>
            </a:endParaRPr>
          </a:p>
          <a:p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Size: </a:t>
            </a: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The wingspan is 24–26 mm.</a:t>
            </a: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 </a:t>
            </a:r>
            <a:endParaRPr lang="en-US" sz="1200" dirty="0">
              <a:solidFill>
                <a:srgbClr val="FF0000"/>
              </a:solidFill>
              <a:effectLst/>
              <a:latin typeface="Helvetica" pitchFamily="2" charset="0"/>
            </a:endParaRPr>
          </a:p>
          <a:p>
            <a:pPr>
              <a:buNone/>
            </a:pPr>
            <a:endParaRPr lang="en-US" sz="1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>
              <a:buNone/>
            </a:pPr>
            <a:r>
              <a:rPr lang="en-US" sz="1200" b="1" dirty="0">
                <a:solidFill>
                  <a:srgbClr val="000000"/>
                </a:solidFill>
                <a:latin typeface="Arial" panose="020B0604020202020204" pitchFamily="34" charset="0"/>
              </a:rPr>
              <a:t>Ecology</a:t>
            </a:r>
            <a:endParaRPr lang="en-US" sz="1200" b="1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It is found from the Pyrenees to northern Norway and from Belgium east across the Palearctic to Central Asia, Siberia and the Amur.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It </a:t>
            </a:r>
            <a:r>
              <a:rPr lang="en-US" sz="1200" dirty="0" err="1">
                <a:solidFill>
                  <a:srgbClr val="000000"/>
                </a:solidFill>
                <a:latin typeface="Helvetica" pitchFamily="2" charset="0"/>
              </a:rPr>
              <a:t>favours</a:t>
            </a:r>
            <a:r>
              <a:rPr lang="en-US" sz="1200" dirty="0">
                <a:solidFill>
                  <a:srgbClr val="000000"/>
                </a:solidFill>
                <a:latin typeface="Helvetica" pitchFamily="2" charset="0"/>
              </a:rPr>
              <a:t> moist meadows, peat bogs, and wetland fallows with </a:t>
            </a:r>
            <a:r>
              <a:rPr lang="en-US" sz="1200" i="1" dirty="0">
                <a:solidFill>
                  <a:srgbClr val="000000"/>
                </a:solidFill>
                <a:latin typeface="Helvetica" pitchFamily="2" charset="0"/>
              </a:rPr>
              <a:t>Polygonum </a:t>
            </a:r>
            <a:r>
              <a:rPr lang="en-US" sz="1200" i="1" dirty="0" err="1">
                <a:solidFill>
                  <a:srgbClr val="000000"/>
                </a:solidFill>
                <a:latin typeface="Helvetica" pitchFamily="2" charset="0"/>
              </a:rPr>
              <a:t>bistorta</a:t>
            </a:r>
            <a:endParaRPr lang="en-US" sz="1200" i="1" dirty="0">
              <a:solidFill>
                <a:srgbClr val="000000"/>
              </a:solidFill>
              <a:latin typeface="Helvetica" pitchFamily="2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120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000000"/>
                </a:solidFill>
                <a:latin typeface="Arial" panose="020B0604020202020204" pitchFamily="34" charset="0"/>
              </a:rPr>
              <a:t>The butterfly flies from May to July, depending on the location </a:t>
            </a:r>
          </a:p>
        </p:txBody>
      </p:sp>
      <p:pic>
        <p:nvPicPr>
          <p:cNvPr id="1028" name="Picture 4" descr="Polygonum bistorta | También llamada bistorta.">
            <a:extLst>
              <a:ext uri="{FF2B5EF4-FFF2-40B4-BE49-F238E27FC236}">
                <a16:creationId xmlns:a16="http://schemas.microsoft.com/office/drawing/2014/main" id="{FAFD45BA-B9C0-53F4-209F-93784D484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391883"/>
            <a:ext cx="1685260" cy="1263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1488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B18551-DC1C-FDC4-57B8-74A7D99F2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0259B8D-8B4B-1EE4-B9AD-1AF39B911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8EB81D6-ABDD-8801-09D6-63E2F2E19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long-read RNA-</a:t>
            </a:r>
            <a:r>
              <a:rPr lang="en-GB" err="1"/>
              <a:t>seq</a:t>
            </a:r>
            <a:r>
              <a:rPr lang="en-GB"/>
              <a:t> dataset obtained with ONT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6834897-C952-36B7-1F6B-FF6F6D8E6C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7042" y="723827"/>
            <a:ext cx="3020174" cy="3893684"/>
          </a:xfrm>
          <a:prstGeom prst="rect">
            <a:avLst/>
          </a:prstGeom>
        </p:spPr>
      </p:pic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73D5A761-71E0-C99F-4B73-46C4748DDD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6563922"/>
              </p:ext>
            </p:extLst>
          </p:nvPr>
        </p:nvGraphicFramePr>
        <p:xfrm>
          <a:off x="6029625" y="2303924"/>
          <a:ext cx="2410047" cy="11895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0178">
                  <a:extLst>
                    <a:ext uri="{9D8B030D-6E8A-4147-A177-3AD203B41FA5}">
                      <a16:colId xmlns:a16="http://schemas.microsoft.com/office/drawing/2014/main" val="1548842958"/>
                    </a:ext>
                  </a:extLst>
                </a:gridCol>
                <a:gridCol w="1229869">
                  <a:extLst>
                    <a:ext uri="{9D8B030D-6E8A-4147-A177-3AD203B41FA5}">
                      <a16:colId xmlns:a16="http://schemas.microsoft.com/office/drawing/2014/main" val="3383920293"/>
                    </a:ext>
                  </a:extLst>
                </a:gridCol>
              </a:tblGrid>
              <a:tr h="2973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Leg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181448"/>
                  </a:ext>
                </a:extLst>
              </a:tr>
              <a:tr h="297379">
                <a:tc>
                  <a:txBody>
                    <a:bodyPr/>
                    <a:lstStyle/>
                    <a:p>
                      <a:r>
                        <a:rPr lang="en-GB" sz="120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20.7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417248"/>
                  </a:ext>
                </a:extLst>
              </a:tr>
              <a:tr h="297379">
                <a:tc>
                  <a:txBody>
                    <a:bodyPr/>
                    <a:lstStyle/>
                    <a:p>
                      <a:r>
                        <a:rPr lang="en-GB" sz="1200"/>
                        <a:t>N50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1635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94840"/>
                  </a:ext>
                </a:extLst>
              </a:tr>
              <a:tr h="297379">
                <a:tc>
                  <a:txBody>
                    <a:bodyPr/>
                    <a:lstStyle/>
                    <a:p>
                      <a:r>
                        <a:rPr lang="en-GB" sz="1200"/>
                        <a:t>Q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13.1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856725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B1FAE5B9-E34D-6370-B267-7DED6008A8E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95282"/>
              </p:ext>
            </p:extLst>
          </p:nvPr>
        </p:nvGraphicFramePr>
        <p:xfrm>
          <a:off x="397914" y="2303924"/>
          <a:ext cx="2410047" cy="118951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80178">
                  <a:extLst>
                    <a:ext uri="{9D8B030D-6E8A-4147-A177-3AD203B41FA5}">
                      <a16:colId xmlns:a16="http://schemas.microsoft.com/office/drawing/2014/main" val="1548842958"/>
                    </a:ext>
                  </a:extLst>
                </a:gridCol>
                <a:gridCol w="1229869">
                  <a:extLst>
                    <a:ext uri="{9D8B030D-6E8A-4147-A177-3AD203B41FA5}">
                      <a16:colId xmlns:a16="http://schemas.microsoft.com/office/drawing/2014/main" val="3383920293"/>
                    </a:ext>
                  </a:extLst>
                </a:gridCol>
              </a:tblGrid>
              <a:tr h="297379">
                <a:tc>
                  <a:txBody>
                    <a:bodyPr/>
                    <a:lstStyle/>
                    <a:p>
                      <a:endParaRPr lang="en-GB" sz="1200"/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Wing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9181448"/>
                  </a:ext>
                </a:extLst>
              </a:tr>
              <a:tr h="297379">
                <a:tc>
                  <a:txBody>
                    <a:bodyPr/>
                    <a:lstStyle/>
                    <a:p>
                      <a:r>
                        <a:rPr lang="en-GB" sz="1200"/>
                        <a:t>Count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8.1 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9417248"/>
                  </a:ext>
                </a:extLst>
              </a:tr>
              <a:tr h="297379">
                <a:tc>
                  <a:txBody>
                    <a:bodyPr/>
                    <a:lstStyle/>
                    <a:p>
                      <a:r>
                        <a:rPr lang="en-GB" sz="1200"/>
                        <a:t>N50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/>
                        <a:t>776 bp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094840"/>
                  </a:ext>
                </a:extLst>
              </a:tr>
              <a:tr h="297379">
                <a:tc>
                  <a:txBody>
                    <a:bodyPr/>
                    <a:lstStyle/>
                    <a:p>
                      <a:r>
                        <a:rPr lang="en-GB" sz="1200"/>
                        <a:t>Q score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200" dirty="0"/>
                        <a:t>11.7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885672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841F858-5A65-ADDD-94DF-7B0376314F9E}"/>
              </a:ext>
            </a:extLst>
          </p:cNvPr>
          <p:cNvSpPr txBox="1"/>
          <p:nvPr/>
        </p:nvSpPr>
        <p:spPr>
          <a:xfrm>
            <a:off x="6724480" y="4628510"/>
            <a:ext cx="23070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/>
              <a:t>Sequencing performed by Silva Carbonel-Sala</a:t>
            </a:r>
          </a:p>
        </p:txBody>
      </p:sp>
    </p:spTree>
    <p:extLst>
      <p:ext uri="{BB962C8B-B14F-4D97-AF65-F5344CB8AC3E}">
        <p14:creationId xmlns:p14="http://schemas.microsoft.com/office/powerpoint/2010/main" val="4077460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3F2FC8-8FEC-E248-4F4B-75C8E9BC90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0F2C6D-C31D-6911-90E3-ACFB145E89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D15BF9-6DFC-1FCA-22B1-C08A0E70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Informing geneid with long read derived models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520D27-1E25-6822-5E7A-ADD60259CEDE}"/>
              </a:ext>
            </a:extLst>
          </p:cNvPr>
          <p:cNvSpPr txBox="1"/>
          <p:nvPr/>
        </p:nvSpPr>
        <p:spPr>
          <a:xfrm>
            <a:off x="595424" y="985284"/>
            <a:ext cx="2571538" cy="33855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Material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hlinkClick r:id="rId2"/>
              </a:rPr>
              <a:t>Reference assembly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>
                <a:hlinkClick r:id="rId3"/>
              </a:rPr>
              <a:t>Reference annotation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/>
              <a:t>LR datasets (</a:t>
            </a:r>
            <a:r>
              <a:rPr lang="en-GB" sz="1600" dirty="0">
                <a:hlinkClick r:id="rId4"/>
              </a:rPr>
              <a:t>wing</a:t>
            </a:r>
            <a:r>
              <a:rPr lang="en-GB" sz="1600" dirty="0"/>
              <a:t>, </a:t>
            </a:r>
            <a:r>
              <a:rPr lang="en-GB" sz="1600" dirty="0">
                <a:hlinkClick r:id="rId5"/>
              </a:rPr>
              <a:t>leg</a:t>
            </a:r>
            <a:r>
              <a:rPr lang="en-GB" sz="1600" dirty="0"/>
              <a:t>)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hlinkClick r:id="rId6"/>
              </a:rPr>
              <a:t>geneid parameter</a:t>
            </a:r>
            <a:r>
              <a:rPr lang="en-GB" sz="1600" dirty="0"/>
              <a:t> </a:t>
            </a:r>
          </a:p>
          <a:p>
            <a:endParaRPr lang="en-GB" dirty="0"/>
          </a:p>
          <a:p>
            <a:r>
              <a:rPr lang="en-GB" b="1" dirty="0"/>
              <a:t>Methods</a:t>
            </a:r>
          </a:p>
          <a:p>
            <a:pPr marL="285750" indent="-285750">
              <a:buFontTx/>
              <a:buChar char="-"/>
            </a:pPr>
            <a:r>
              <a:rPr lang="en-GB" sz="1600" dirty="0">
                <a:hlinkClick r:id="rId7"/>
              </a:rPr>
              <a:t>Geneid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>
                <a:hlinkClick r:id="rId8"/>
              </a:rPr>
              <a:t>Isoquant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>
                <a:hlinkClick r:id="rId9"/>
              </a:rPr>
              <a:t>minimap2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>
                <a:hlinkClick r:id="rId10"/>
              </a:rPr>
              <a:t>compann-nf 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>
                <a:hlinkClick r:id="rId11"/>
              </a:rPr>
              <a:t>samtools</a:t>
            </a:r>
            <a:endParaRPr lang="en-GB" sz="1600" dirty="0"/>
          </a:p>
          <a:p>
            <a:pPr marL="285750" indent="-285750">
              <a:buFontTx/>
              <a:buChar char="-"/>
            </a:pPr>
            <a:r>
              <a:rPr lang="en-GB" sz="1600" dirty="0">
                <a:hlinkClick r:id="rId12"/>
              </a:rPr>
              <a:t>bedtools</a:t>
            </a:r>
            <a:endParaRPr lang="en-GB" sz="1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245787-A09C-5D78-415F-794D8DCDA730}"/>
              </a:ext>
            </a:extLst>
          </p:cNvPr>
          <p:cNvSpPr txBox="1"/>
          <p:nvPr/>
        </p:nvSpPr>
        <p:spPr>
          <a:xfrm>
            <a:off x="3282310" y="1008032"/>
            <a:ext cx="49570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/>
              <a:t>Experimental approach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1B1B2A4-1644-C960-9831-6BDC09296040}"/>
              </a:ext>
            </a:extLst>
          </p:cNvPr>
          <p:cNvGrpSpPr/>
          <p:nvPr/>
        </p:nvGrpSpPr>
        <p:grpSpPr>
          <a:xfrm>
            <a:off x="4276157" y="3079733"/>
            <a:ext cx="702436" cy="837073"/>
            <a:chOff x="4276157" y="2751750"/>
            <a:chExt cx="702436" cy="837073"/>
          </a:xfrm>
        </p:grpSpPr>
        <p:pic>
          <p:nvPicPr>
            <p:cNvPr id="11" name="Graphic 10" descr="DNA with solid fill">
              <a:extLst>
                <a:ext uri="{FF2B5EF4-FFF2-40B4-BE49-F238E27FC236}">
                  <a16:creationId xmlns:a16="http://schemas.microsoft.com/office/drawing/2014/main" id="{F4BEF5BD-8C0A-E386-4282-D375E8140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57552" y="2751750"/>
              <a:ext cx="515468" cy="515468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839673B-296D-7D25-2150-C8ABDF8D646E}"/>
                </a:ext>
              </a:extLst>
            </p:cNvPr>
            <p:cNvSpPr txBox="1"/>
            <p:nvPr/>
          </p:nvSpPr>
          <p:spPr>
            <a:xfrm>
              <a:off x="4276157" y="3281046"/>
              <a:ext cx="70243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/>
                <a:t>simple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3473B46-AF96-97C1-9BCA-39A822B3947C}"/>
              </a:ext>
            </a:extLst>
          </p:cNvPr>
          <p:cNvGrpSpPr/>
          <p:nvPr/>
        </p:nvGrpSpPr>
        <p:grpSpPr>
          <a:xfrm>
            <a:off x="5163954" y="3079733"/>
            <a:ext cx="721672" cy="827448"/>
            <a:chOff x="4276158" y="2751750"/>
            <a:chExt cx="721672" cy="827448"/>
          </a:xfrm>
        </p:grpSpPr>
        <p:pic>
          <p:nvPicPr>
            <p:cNvPr id="17" name="Graphic 16" descr="DNA with solid fill">
              <a:extLst>
                <a:ext uri="{FF2B5EF4-FFF2-40B4-BE49-F238E27FC236}">
                  <a16:creationId xmlns:a16="http://schemas.microsoft.com/office/drawing/2014/main" id="{8C9845D3-333C-C364-893F-E73902489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57552" y="2751750"/>
              <a:ext cx="515468" cy="515468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C38BE98-025D-59E8-4E3E-9FBDEB3AFF1B}"/>
                </a:ext>
              </a:extLst>
            </p:cNvPr>
            <p:cNvSpPr txBox="1"/>
            <p:nvPr/>
          </p:nvSpPr>
          <p:spPr>
            <a:xfrm>
              <a:off x="4276158" y="3271421"/>
              <a:ext cx="72167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/>
                <a:t>introns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779D8AD-A114-0B01-A93B-5F413415BE22}"/>
              </a:ext>
            </a:extLst>
          </p:cNvPr>
          <p:cNvGrpSpPr/>
          <p:nvPr/>
        </p:nvGrpSpPr>
        <p:grpSpPr>
          <a:xfrm>
            <a:off x="6091488" y="3075495"/>
            <a:ext cx="662361" cy="827448"/>
            <a:chOff x="4305033" y="2751750"/>
            <a:chExt cx="662361" cy="827448"/>
          </a:xfrm>
        </p:grpSpPr>
        <p:pic>
          <p:nvPicPr>
            <p:cNvPr id="20" name="Graphic 19" descr="DNA with solid fill">
              <a:extLst>
                <a:ext uri="{FF2B5EF4-FFF2-40B4-BE49-F238E27FC236}">
                  <a16:creationId xmlns:a16="http://schemas.microsoft.com/office/drawing/2014/main" id="{0F115B9D-4D35-A6F6-C5BD-327CAAFD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57552" y="2751750"/>
              <a:ext cx="515468" cy="515468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D193C98-406C-F5E5-91BB-25C452A7EC0E}"/>
                </a:ext>
              </a:extLst>
            </p:cNvPr>
            <p:cNvSpPr txBox="1"/>
            <p:nvPr/>
          </p:nvSpPr>
          <p:spPr>
            <a:xfrm>
              <a:off x="4305033" y="3271421"/>
              <a:ext cx="66236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/>
                <a:t>exons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68B67DB-4A92-D81C-30C5-85E07B079B87}"/>
              </a:ext>
            </a:extLst>
          </p:cNvPr>
          <p:cNvGrpSpPr/>
          <p:nvPr/>
        </p:nvGrpSpPr>
        <p:grpSpPr>
          <a:xfrm>
            <a:off x="6967248" y="3075495"/>
            <a:ext cx="816249" cy="965891"/>
            <a:chOff x="4218408" y="2751750"/>
            <a:chExt cx="816249" cy="965891"/>
          </a:xfrm>
        </p:grpSpPr>
        <p:pic>
          <p:nvPicPr>
            <p:cNvPr id="23" name="Graphic 22" descr="DNA with solid fill">
              <a:extLst>
                <a:ext uri="{FF2B5EF4-FFF2-40B4-BE49-F238E27FC236}">
                  <a16:creationId xmlns:a16="http://schemas.microsoft.com/office/drawing/2014/main" id="{0B8B378A-C7C8-31B7-C80E-67B17BCDFF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357552" y="2751750"/>
              <a:ext cx="515468" cy="515468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DE7E21D-7B85-7993-C632-E7816E17FEE3}"/>
                </a:ext>
              </a:extLst>
            </p:cNvPr>
            <p:cNvSpPr txBox="1"/>
            <p:nvPr/>
          </p:nvSpPr>
          <p:spPr>
            <a:xfrm>
              <a:off x="4218408" y="3194421"/>
              <a:ext cx="8162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400" dirty="0"/>
                <a:t>introns</a:t>
              </a:r>
            </a:p>
            <a:p>
              <a:pPr algn="ctr"/>
              <a:r>
                <a:rPr lang="en-GB" sz="1400" dirty="0"/>
                <a:t>+ exons</a:t>
              </a:r>
            </a:p>
          </p:txBody>
        </p:sp>
      </p:grpSp>
      <p:sp>
        <p:nvSpPr>
          <p:cNvPr id="26" name="Left Brace 25">
            <a:extLst>
              <a:ext uri="{FF2B5EF4-FFF2-40B4-BE49-F238E27FC236}">
                <a16:creationId xmlns:a16="http://schemas.microsoft.com/office/drawing/2014/main" id="{706FE5E4-0FB3-742D-DB98-243301D14D66}"/>
              </a:ext>
            </a:extLst>
          </p:cNvPr>
          <p:cNvSpPr/>
          <p:nvPr/>
        </p:nvSpPr>
        <p:spPr>
          <a:xfrm rot="16200000">
            <a:off x="5856686" y="2708342"/>
            <a:ext cx="406898" cy="3123449"/>
          </a:xfrm>
          <a:prstGeom prst="leftBrac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CC76C05-B73D-E87A-26D1-20CA84753B25}"/>
              </a:ext>
            </a:extLst>
          </p:cNvPr>
          <p:cNvGrpSpPr/>
          <p:nvPr/>
        </p:nvGrpSpPr>
        <p:grpSpPr>
          <a:xfrm>
            <a:off x="5245348" y="4317629"/>
            <a:ext cx="2219292" cy="523220"/>
            <a:chOff x="5245348" y="4317629"/>
            <a:chExt cx="2219292" cy="52322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D130BF-D3EC-630C-BDC2-CA4B6950D067}"/>
                </a:ext>
              </a:extLst>
            </p:cNvPr>
            <p:cNvSpPr txBox="1"/>
            <p:nvPr/>
          </p:nvSpPr>
          <p:spPr>
            <a:xfrm>
              <a:off x="5245348" y="4418726"/>
              <a:ext cx="10823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/>
                <a:t>Evaluate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DB0BFE02-E695-B3A5-9A52-4A08ACE05888}"/>
                </a:ext>
              </a:extLst>
            </p:cNvPr>
            <p:cNvSpPr txBox="1"/>
            <p:nvPr/>
          </p:nvSpPr>
          <p:spPr>
            <a:xfrm>
              <a:off x="6226801" y="4317629"/>
              <a:ext cx="12378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400" dirty="0"/>
                <a:t>- compann-nf</a:t>
              </a:r>
            </a:p>
            <a:p>
              <a:r>
                <a:rPr lang="en-GB" sz="1400" dirty="0"/>
                <a:t>- LR support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569B58C-C1C5-B6DA-5A37-36EE127FC685}"/>
              </a:ext>
            </a:extLst>
          </p:cNvPr>
          <p:cNvGrpSpPr/>
          <p:nvPr/>
        </p:nvGrpSpPr>
        <p:grpSpPr>
          <a:xfrm>
            <a:off x="3670434" y="1792426"/>
            <a:ext cx="1253986" cy="515468"/>
            <a:chOff x="5066059" y="1658904"/>
            <a:chExt cx="1253986" cy="515468"/>
          </a:xfrm>
        </p:grpSpPr>
        <p:pic>
          <p:nvPicPr>
            <p:cNvPr id="35" name="Graphic 34" descr="Database with solid fill">
              <a:extLst>
                <a:ext uri="{FF2B5EF4-FFF2-40B4-BE49-F238E27FC236}">
                  <a16:creationId xmlns:a16="http://schemas.microsoft.com/office/drawing/2014/main" id="{AD4ACD9C-1F6C-67A2-B904-DAC84A039A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4577" y="1658904"/>
              <a:ext cx="515468" cy="51546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6252C1D2-AFA5-A593-2ED7-DC57CFF11E2D}"/>
                </a:ext>
              </a:extLst>
            </p:cNvPr>
            <p:cNvSpPr txBox="1"/>
            <p:nvPr/>
          </p:nvSpPr>
          <p:spPr>
            <a:xfrm>
              <a:off x="5066059" y="1692629"/>
              <a:ext cx="125398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200" dirty="0"/>
                <a:t>reference assembly</a:t>
              </a: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6AD78EA4-20EB-F6C6-1948-23B82F234303}"/>
              </a:ext>
            </a:extLst>
          </p:cNvPr>
          <p:cNvGrpSpPr/>
          <p:nvPr/>
        </p:nvGrpSpPr>
        <p:grpSpPr>
          <a:xfrm>
            <a:off x="7464640" y="4418725"/>
            <a:ext cx="711275" cy="369333"/>
            <a:chOff x="6859904" y="1002508"/>
            <a:chExt cx="1059825" cy="550318"/>
          </a:xfrm>
        </p:grpSpPr>
        <p:pic>
          <p:nvPicPr>
            <p:cNvPr id="38" name="Graphic 37" descr="Document with solid fill">
              <a:extLst>
                <a:ext uri="{FF2B5EF4-FFF2-40B4-BE49-F238E27FC236}">
                  <a16:creationId xmlns:a16="http://schemas.microsoft.com/office/drawing/2014/main" id="{654A8472-9C24-F375-6402-611F403BDD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6859904" y="1011040"/>
              <a:ext cx="515468" cy="515468"/>
            </a:xfrm>
            <a:prstGeom prst="rect">
              <a:avLst/>
            </a:prstGeom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E1B303D-D46D-EF33-879D-61F09714D203}"/>
                </a:ext>
              </a:extLst>
            </p:cNvPr>
            <p:cNvSpPr txBox="1"/>
            <p:nvPr/>
          </p:nvSpPr>
          <p:spPr>
            <a:xfrm>
              <a:off x="7214635" y="1002508"/>
              <a:ext cx="705094" cy="5503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900" dirty="0"/>
                <a:t>Leg</a:t>
              </a:r>
            </a:p>
            <a:p>
              <a:r>
                <a:rPr lang="en-GB" sz="900" dirty="0"/>
                <a:t>reads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1116A8E-BEE0-9DB8-33B7-328B685A8AF9}"/>
              </a:ext>
            </a:extLst>
          </p:cNvPr>
          <p:cNvGrpSpPr/>
          <p:nvPr/>
        </p:nvGrpSpPr>
        <p:grpSpPr>
          <a:xfrm>
            <a:off x="6242009" y="664346"/>
            <a:ext cx="2383775" cy="1094782"/>
            <a:chOff x="6121386" y="910110"/>
            <a:chExt cx="2383775" cy="1094782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B3E3B96C-EAB4-D0D0-EA50-E15265B451F8}"/>
                </a:ext>
              </a:extLst>
            </p:cNvPr>
            <p:cNvGrpSpPr/>
            <p:nvPr/>
          </p:nvGrpSpPr>
          <p:grpSpPr>
            <a:xfrm>
              <a:off x="6121386" y="910110"/>
              <a:ext cx="1253986" cy="515468"/>
              <a:chOff x="5066059" y="1658904"/>
              <a:chExt cx="1253986" cy="515468"/>
            </a:xfrm>
          </p:grpSpPr>
          <p:pic>
            <p:nvPicPr>
              <p:cNvPr id="13" name="Graphic 12" descr="Database with solid fill">
                <a:extLst>
                  <a:ext uri="{FF2B5EF4-FFF2-40B4-BE49-F238E27FC236}">
                    <a16:creationId xmlns:a16="http://schemas.microsoft.com/office/drawing/2014/main" id="{C30C18F7-9C4E-C37F-5417-EE4B209D7A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5804577" y="1658904"/>
                <a:ext cx="515468" cy="515468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5F87BC-0BC4-BBD8-A1F9-E4B18BC0E3D5}"/>
                  </a:ext>
                </a:extLst>
              </p:cNvPr>
              <p:cNvSpPr txBox="1"/>
              <p:nvPr/>
            </p:nvSpPr>
            <p:spPr>
              <a:xfrm>
                <a:off x="5066059" y="1692629"/>
                <a:ext cx="12539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1200" dirty="0"/>
                  <a:t>reference assembly</a:t>
                </a:r>
              </a:p>
            </p:txBody>
          </p: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7933F363-8299-DAEA-1601-5EBFEB526D19}"/>
                </a:ext>
              </a:extLst>
            </p:cNvPr>
            <p:cNvGrpSpPr/>
            <p:nvPr/>
          </p:nvGrpSpPr>
          <p:grpSpPr>
            <a:xfrm>
              <a:off x="7528742" y="910110"/>
              <a:ext cx="976419" cy="519647"/>
              <a:chOff x="6859904" y="1011040"/>
              <a:chExt cx="976419" cy="519647"/>
            </a:xfrm>
          </p:grpSpPr>
          <p:pic>
            <p:nvPicPr>
              <p:cNvPr id="9" name="Graphic 8" descr="Document with solid fill">
                <a:extLst>
                  <a:ext uri="{FF2B5EF4-FFF2-40B4-BE49-F238E27FC236}">
                    <a16:creationId xmlns:a16="http://schemas.microsoft.com/office/drawing/2014/main" id="{33193297-6799-4502-0749-F322D4034E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tretch>
                <a:fillRect/>
              </a:stretch>
            </p:blipFill>
            <p:spPr>
              <a:xfrm>
                <a:off x="6859904" y="1011040"/>
                <a:ext cx="515468" cy="515468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72EDDA6-D30E-42F4-A127-9FCFAA14C363}"/>
                  </a:ext>
                </a:extLst>
              </p:cNvPr>
              <p:cNvSpPr txBox="1"/>
              <p:nvPr/>
            </p:nvSpPr>
            <p:spPr>
              <a:xfrm>
                <a:off x="7268539" y="1069022"/>
                <a:ext cx="56778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1200" dirty="0"/>
                  <a:t>Wing</a:t>
                </a:r>
              </a:p>
              <a:p>
                <a:r>
                  <a:rPr lang="en-GB" sz="1200" dirty="0"/>
                  <a:t>reads</a:t>
                </a:r>
              </a:p>
            </p:txBody>
          </p:sp>
        </p:grpSp>
        <p:sp>
          <p:nvSpPr>
            <p:cNvPr id="40" name="Left Brace 39">
              <a:extLst>
                <a:ext uri="{FF2B5EF4-FFF2-40B4-BE49-F238E27FC236}">
                  <a16:creationId xmlns:a16="http://schemas.microsoft.com/office/drawing/2014/main" id="{3F378205-06AD-FB29-2806-D025400C85D0}"/>
                </a:ext>
              </a:extLst>
            </p:cNvPr>
            <p:cNvSpPr/>
            <p:nvPr/>
          </p:nvSpPr>
          <p:spPr>
            <a:xfrm rot="16200000">
              <a:off x="7300173" y="1244697"/>
              <a:ext cx="266189" cy="700464"/>
            </a:xfrm>
            <a:prstGeom prst="leftBrac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F529537-90C1-C9D7-FAE9-703A2C0E0A23}"/>
                </a:ext>
              </a:extLst>
            </p:cNvPr>
            <p:cNvSpPr txBox="1"/>
            <p:nvPr/>
          </p:nvSpPr>
          <p:spPr>
            <a:xfrm>
              <a:off x="6836747" y="1727893"/>
              <a:ext cx="13099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dirty="0"/>
                <a:t>Isoquant models</a:t>
              </a: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C3BEADA2-E6CA-9912-A0E2-573B48FEA763}"/>
              </a:ext>
            </a:extLst>
          </p:cNvPr>
          <p:cNvGrpSpPr/>
          <p:nvPr/>
        </p:nvGrpSpPr>
        <p:grpSpPr>
          <a:xfrm>
            <a:off x="6257555" y="1824462"/>
            <a:ext cx="2433156" cy="108965"/>
            <a:chOff x="6060135" y="2190670"/>
            <a:chExt cx="2433156" cy="108965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E434C6B9-3D01-A9D3-7765-05AB2EB1CDFC}"/>
                </a:ext>
              </a:extLst>
            </p:cNvPr>
            <p:cNvSpPr/>
            <p:nvPr/>
          </p:nvSpPr>
          <p:spPr>
            <a:xfrm>
              <a:off x="6060135" y="2253916"/>
              <a:ext cx="599340" cy="457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34418CC-6D92-08FF-A63C-792A8DF44D5B}"/>
                </a:ext>
              </a:extLst>
            </p:cNvPr>
            <p:cNvSpPr/>
            <p:nvPr/>
          </p:nvSpPr>
          <p:spPr>
            <a:xfrm>
              <a:off x="7875830" y="2253916"/>
              <a:ext cx="617461" cy="457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87ACF15-7DDE-CF89-0F5C-AFDA4658F45D}"/>
                </a:ext>
              </a:extLst>
            </p:cNvPr>
            <p:cNvSpPr/>
            <p:nvPr/>
          </p:nvSpPr>
          <p:spPr>
            <a:xfrm>
              <a:off x="7027822" y="2253916"/>
              <a:ext cx="599340" cy="45719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C10D9CCD-9579-6C54-D0B8-D62BB88598CD}"/>
                </a:ext>
              </a:extLst>
            </p:cNvPr>
            <p:cNvCxnSpPr>
              <a:cxnSpLocks/>
              <a:stCxn id="45" idx="3"/>
            </p:cNvCxnSpPr>
            <p:nvPr/>
          </p:nvCxnSpPr>
          <p:spPr>
            <a:xfrm flipV="1">
              <a:off x="6659475" y="2193267"/>
              <a:ext cx="184174" cy="8350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473C268-140F-2BFF-DADB-91109F367562}"/>
                </a:ext>
              </a:extLst>
            </p:cNvPr>
            <p:cNvCxnSpPr>
              <a:cxnSpLocks/>
              <a:endCxn id="47" idx="1"/>
            </p:cNvCxnSpPr>
            <p:nvPr/>
          </p:nvCxnSpPr>
          <p:spPr>
            <a:xfrm>
              <a:off x="6843649" y="2190670"/>
              <a:ext cx="184173" cy="8610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4FB88EC3-AD19-F6FC-3489-5CBEB9051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21860" y="2208385"/>
              <a:ext cx="137477" cy="63580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F62730C-E624-E072-FB18-1D8C744CDFFD}"/>
                </a:ext>
              </a:extLst>
            </p:cNvPr>
            <p:cNvCxnSpPr>
              <a:cxnSpLocks/>
              <a:endCxn id="46" idx="1"/>
            </p:cNvCxnSpPr>
            <p:nvPr/>
          </p:nvCxnSpPr>
          <p:spPr>
            <a:xfrm>
              <a:off x="7759337" y="2205920"/>
              <a:ext cx="116493" cy="70856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B41EF430-69D0-7379-E9E8-EDFF0F3BDF38}"/>
              </a:ext>
            </a:extLst>
          </p:cNvPr>
          <p:cNvCxnSpPr>
            <a:cxnSpLocks/>
          </p:cNvCxnSpPr>
          <p:nvPr/>
        </p:nvCxnSpPr>
        <p:spPr>
          <a:xfrm flipV="1">
            <a:off x="5311739" y="2677199"/>
            <a:ext cx="184174" cy="8350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3858BD87-BD27-FB93-0438-A6CEC763B12C}"/>
              </a:ext>
            </a:extLst>
          </p:cNvPr>
          <p:cNvCxnSpPr>
            <a:cxnSpLocks/>
          </p:cNvCxnSpPr>
          <p:nvPr/>
        </p:nvCxnSpPr>
        <p:spPr>
          <a:xfrm>
            <a:off x="5495913" y="2674602"/>
            <a:ext cx="184173" cy="861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C975784A-A9BA-3764-A39B-3DEF4C4F5479}"/>
              </a:ext>
            </a:extLst>
          </p:cNvPr>
          <p:cNvCxnSpPr>
            <a:cxnSpLocks/>
          </p:cNvCxnSpPr>
          <p:nvPr/>
        </p:nvCxnSpPr>
        <p:spPr>
          <a:xfrm flipV="1">
            <a:off x="7188379" y="2551472"/>
            <a:ext cx="184174" cy="83509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9C5C808E-FF34-8136-3408-98486E0F3D82}"/>
              </a:ext>
            </a:extLst>
          </p:cNvPr>
          <p:cNvCxnSpPr>
            <a:cxnSpLocks/>
          </p:cNvCxnSpPr>
          <p:nvPr/>
        </p:nvCxnSpPr>
        <p:spPr>
          <a:xfrm>
            <a:off x="7372553" y="2548875"/>
            <a:ext cx="184173" cy="86106"/>
          </a:xfrm>
          <a:prstGeom prst="lin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7116F5F4-1248-024F-E37B-0B69A33B081C}"/>
              </a:ext>
            </a:extLst>
          </p:cNvPr>
          <p:cNvSpPr/>
          <p:nvPr/>
        </p:nvSpPr>
        <p:spPr>
          <a:xfrm>
            <a:off x="6091488" y="2727376"/>
            <a:ext cx="599340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13099B2-8E4B-ABE6-6386-95B67BDA6CED}"/>
              </a:ext>
            </a:extLst>
          </p:cNvPr>
          <p:cNvSpPr/>
          <p:nvPr/>
        </p:nvSpPr>
        <p:spPr>
          <a:xfrm>
            <a:off x="7072883" y="2736411"/>
            <a:ext cx="599340" cy="4571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9BDE2BE-7BA1-D1FD-374D-404BB8F1430A}"/>
              </a:ext>
            </a:extLst>
          </p:cNvPr>
          <p:cNvSpPr txBox="1"/>
          <p:nvPr/>
        </p:nvSpPr>
        <p:spPr>
          <a:xfrm>
            <a:off x="4807567" y="1912702"/>
            <a:ext cx="875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+ geneid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88" name="Ink 87">
                <a:extLst>
                  <a:ext uri="{FF2B5EF4-FFF2-40B4-BE49-F238E27FC236}">
                    <a16:creationId xmlns:a16="http://schemas.microsoft.com/office/drawing/2014/main" id="{0A16C08B-B1E1-CE2D-06EC-7BE38F5FEEAB}"/>
                  </a:ext>
                </a:extLst>
              </p14:cNvPr>
              <p14:cNvContentPartPr/>
              <p14:nvPr/>
            </p14:nvContentPartPr>
            <p14:xfrm>
              <a:off x="4618706" y="2333822"/>
              <a:ext cx="128880" cy="422859"/>
            </p14:xfrm>
          </p:contentPart>
        </mc:Choice>
        <mc:Fallback xmlns="">
          <p:pic>
            <p:nvPicPr>
              <p:cNvPr id="88" name="Ink 87">
                <a:extLst>
                  <a:ext uri="{FF2B5EF4-FFF2-40B4-BE49-F238E27FC236}">
                    <a16:creationId xmlns:a16="http://schemas.microsoft.com/office/drawing/2014/main" id="{0A16C08B-B1E1-CE2D-06EC-7BE38F5FEEAB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4612586" y="2327704"/>
                <a:ext cx="141120" cy="435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609CFA35-7282-793C-6A8A-6DBF9A440149}"/>
                  </a:ext>
                </a:extLst>
              </p14:cNvPr>
              <p14:cNvContentPartPr/>
              <p14:nvPr/>
            </p14:nvContentPartPr>
            <p14:xfrm>
              <a:off x="4665866" y="2340302"/>
              <a:ext cx="843480" cy="28476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609CFA35-7282-793C-6A8A-6DBF9A440149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4659746" y="2334182"/>
                <a:ext cx="855720" cy="297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E81C4A59-D9E8-1B0E-D378-A01DC2F72ABE}"/>
                  </a:ext>
                </a:extLst>
              </p14:cNvPr>
              <p14:cNvContentPartPr/>
              <p14:nvPr/>
            </p14:nvContentPartPr>
            <p14:xfrm>
              <a:off x="5466866" y="2596982"/>
              <a:ext cx="109440" cy="4032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E81C4A59-D9E8-1B0E-D378-A01DC2F72ABE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460746" y="2590862"/>
                <a:ext cx="121680" cy="5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94" name="Ink 93">
                <a:extLst>
                  <a:ext uri="{FF2B5EF4-FFF2-40B4-BE49-F238E27FC236}">
                    <a16:creationId xmlns:a16="http://schemas.microsoft.com/office/drawing/2014/main" id="{A34EAF92-78F5-FFE5-91DA-479E672DDAF8}"/>
                  </a:ext>
                </a:extLst>
              </p14:cNvPr>
              <p14:cNvContentPartPr/>
              <p14:nvPr/>
            </p14:nvContentPartPr>
            <p14:xfrm>
              <a:off x="4683506" y="2360822"/>
              <a:ext cx="1655280" cy="320760"/>
            </p14:xfrm>
          </p:contentPart>
        </mc:Choice>
        <mc:Fallback xmlns="">
          <p:pic>
            <p:nvPicPr>
              <p:cNvPr id="94" name="Ink 93">
                <a:extLst>
                  <a:ext uri="{FF2B5EF4-FFF2-40B4-BE49-F238E27FC236}">
                    <a16:creationId xmlns:a16="http://schemas.microsoft.com/office/drawing/2014/main" id="{A34EAF92-78F5-FFE5-91DA-479E672DDAF8}"/>
                  </a:ext>
                </a:extLst>
              </p:cNvPr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677386" y="2354702"/>
                <a:ext cx="1667520" cy="333000"/>
              </a:xfrm>
              <a:prstGeom prst="rect">
                <a:avLst/>
              </a:prstGeom>
            </p:spPr>
          </p:pic>
        </mc:Fallback>
      </mc:AlternateContent>
      <p:grpSp>
        <p:nvGrpSpPr>
          <p:cNvPr id="108" name="Group 107">
            <a:extLst>
              <a:ext uri="{FF2B5EF4-FFF2-40B4-BE49-F238E27FC236}">
                <a16:creationId xmlns:a16="http://schemas.microsoft.com/office/drawing/2014/main" id="{C23E7DD3-014D-03D9-0525-82738F47DBB8}"/>
              </a:ext>
            </a:extLst>
          </p:cNvPr>
          <p:cNvGrpSpPr/>
          <p:nvPr/>
        </p:nvGrpSpPr>
        <p:grpSpPr>
          <a:xfrm>
            <a:off x="4661546" y="2012702"/>
            <a:ext cx="2966400" cy="578520"/>
            <a:chOff x="4661546" y="2012702"/>
            <a:chExt cx="2966400" cy="578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7">
              <p14:nvContentPartPr>
                <p14:cNvPr id="95" name="Ink 94">
                  <a:extLst>
                    <a:ext uri="{FF2B5EF4-FFF2-40B4-BE49-F238E27FC236}">
                      <a16:creationId xmlns:a16="http://schemas.microsoft.com/office/drawing/2014/main" id="{3016040D-E28B-06F7-6354-94873B77C40D}"/>
                    </a:ext>
                  </a:extLst>
                </p14:cNvPr>
                <p14:cNvContentPartPr/>
                <p14:nvPr/>
              </p14:nvContentPartPr>
              <p14:xfrm>
                <a:off x="4661546" y="2255342"/>
                <a:ext cx="2464920" cy="335880"/>
              </p14:xfrm>
            </p:contentPart>
          </mc:Choice>
          <mc:Fallback xmlns="">
            <p:pic>
              <p:nvPicPr>
                <p:cNvPr id="95" name="Ink 94">
                  <a:extLst>
                    <a:ext uri="{FF2B5EF4-FFF2-40B4-BE49-F238E27FC236}">
                      <a16:creationId xmlns:a16="http://schemas.microsoft.com/office/drawing/2014/main" id="{3016040D-E28B-06F7-6354-94873B77C40D}"/>
                    </a:ext>
                  </a:extLst>
                </p:cNvPr>
                <p:cNvPicPr/>
                <p:nvPr/>
              </p:nvPicPr>
              <p:blipFill>
                <a:blip r:embed="rId28"/>
                <a:stretch>
                  <a:fillRect/>
                </a:stretch>
              </p:blipFill>
              <p:spPr>
                <a:xfrm>
                  <a:off x="4655426" y="2249222"/>
                  <a:ext cx="2477160" cy="3481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9">
              <p14:nvContentPartPr>
                <p14:cNvPr id="96" name="Ink 95">
                  <a:extLst>
                    <a:ext uri="{FF2B5EF4-FFF2-40B4-BE49-F238E27FC236}">
                      <a16:creationId xmlns:a16="http://schemas.microsoft.com/office/drawing/2014/main" id="{91553F10-8AD9-509C-345F-89659F7502D4}"/>
                    </a:ext>
                  </a:extLst>
                </p14:cNvPr>
                <p14:cNvContentPartPr/>
                <p14:nvPr/>
              </p14:nvContentPartPr>
              <p14:xfrm>
                <a:off x="7019906" y="2460182"/>
                <a:ext cx="141120" cy="125640"/>
              </p14:xfrm>
            </p:contentPart>
          </mc:Choice>
          <mc:Fallback xmlns="">
            <p:pic>
              <p:nvPicPr>
                <p:cNvPr id="96" name="Ink 95">
                  <a:extLst>
                    <a:ext uri="{FF2B5EF4-FFF2-40B4-BE49-F238E27FC236}">
                      <a16:creationId xmlns:a16="http://schemas.microsoft.com/office/drawing/2014/main" id="{91553F10-8AD9-509C-345F-89659F7502D4}"/>
                    </a:ext>
                  </a:extLst>
                </p:cNvPr>
                <p:cNvPicPr/>
                <p:nvPr/>
              </p:nvPicPr>
              <p:blipFill>
                <a:blip r:embed="rId30"/>
                <a:stretch>
                  <a:fillRect/>
                </a:stretch>
              </p:blipFill>
              <p:spPr>
                <a:xfrm>
                  <a:off x="7013786" y="2454062"/>
                  <a:ext cx="153360" cy="137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31">
              <p14:nvContentPartPr>
                <p14:cNvPr id="106" name="Ink 105">
                  <a:extLst>
                    <a:ext uri="{FF2B5EF4-FFF2-40B4-BE49-F238E27FC236}">
                      <a16:creationId xmlns:a16="http://schemas.microsoft.com/office/drawing/2014/main" id="{101629D7-8CBA-1F7B-E6DE-0C44D0FD7297}"/>
                    </a:ext>
                  </a:extLst>
                </p14:cNvPr>
                <p14:cNvContentPartPr/>
                <p14:nvPr/>
              </p14:nvContentPartPr>
              <p14:xfrm>
                <a:off x="7336346" y="2012702"/>
                <a:ext cx="291600" cy="349200"/>
              </p14:xfrm>
            </p:contentPart>
          </mc:Choice>
          <mc:Fallback xmlns="">
            <p:pic>
              <p:nvPicPr>
                <p:cNvPr id="106" name="Ink 105">
                  <a:extLst>
                    <a:ext uri="{FF2B5EF4-FFF2-40B4-BE49-F238E27FC236}">
                      <a16:creationId xmlns:a16="http://schemas.microsoft.com/office/drawing/2014/main" id="{101629D7-8CBA-1F7B-E6DE-0C44D0FD7297}"/>
                    </a:ext>
                  </a:extLst>
                </p:cNvPr>
                <p:cNvPicPr/>
                <p:nvPr/>
              </p:nvPicPr>
              <p:blipFill>
                <a:blip r:embed="rId32"/>
                <a:stretch>
                  <a:fillRect/>
                </a:stretch>
              </p:blipFill>
              <p:spPr>
                <a:xfrm>
                  <a:off x="7330226" y="2006582"/>
                  <a:ext cx="303840" cy="3614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1AD39457-D689-6D55-550A-7ACE4E308EE2}"/>
              </a:ext>
            </a:extLst>
          </p:cNvPr>
          <p:cNvSpPr txBox="1"/>
          <p:nvPr/>
        </p:nvSpPr>
        <p:spPr>
          <a:xfrm>
            <a:off x="7603621" y="2045473"/>
            <a:ext cx="11224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Extract introns </a:t>
            </a:r>
          </a:p>
          <a:p>
            <a:r>
              <a:rPr lang="en-GB" sz="1050" dirty="0"/>
              <a:t>and exons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BB0FA62-EFF5-DEA9-D9BE-2C3C8731EBCD}"/>
              </a:ext>
            </a:extLst>
          </p:cNvPr>
          <p:cNvSpPr txBox="1"/>
          <p:nvPr/>
        </p:nvSpPr>
        <p:spPr>
          <a:xfrm>
            <a:off x="4356823" y="2831393"/>
            <a:ext cx="339548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050" dirty="0"/>
              <a:t>---------------------------- Annotations --------------------------</a:t>
            </a:r>
          </a:p>
        </p:txBody>
      </p:sp>
    </p:spTree>
    <p:extLst>
      <p:ext uri="{BB962C8B-B14F-4D97-AF65-F5344CB8AC3E}">
        <p14:creationId xmlns:p14="http://schemas.microsoft.com/office/powerpoint/2010/main" val="3057026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 animBg="1"/>
      <p:bldP spid="80" grpId="0" animBg="1"/>
      <p:bldP spid="81" grpId="0" animBg="1"/>
      <p:bldP spid="82" grpId="0"/>
      <p:bldP spid="109" grpId="0"/>
      <p:bldP spid="1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35BBE26-FE4E-9074-9135-2834C8C6E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Text 1">
            <a:extLst>
              <a:ext uri="{FF2B5EF4-FFF2-40B4-BE49-F238E27FC236}">
                <a16:creationId xmlns:a16="http://schemas.microsoft.com/office/drawing/2014/main" id="{BF3C652C-ECEC-4D72-9C20-EB87298BBA1D}"/>
              </a:ext>
            </a:extLst>
          </p:cNvPr>
          <p:cNvSpPr/>
          <p:nvPr/>
        </p:nvSpPr>
        <p:spPr>
          <a:xfrm>
            <a:off x="285750" y="135988"/>
            <a:ext cx="6711735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575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Annotation of non-model organisms </a:t>
            </a:r>
            <a:endParaRPr lang="en-US" sz="1575"/>
          </a:p>
        </p:txBody>
      </p:sp>
      <p:sp>
        <p:nvSpPr>
          <p:cNvPr id="7" name="Shape 3">
            <a:extLst>
              <a:ext uri="{FF2B5EF4-FFF2-40B4-BE49-F238E27FC236}">
                <a16:creationId xmlns:a16="http://schemas.microsoft.com/office/drawing/2014/main" id="{1DA13D17-C9FD-49D7-61FF-45B2F5B4EB38}"/>
              </a:ext>
            </a:extLst>
          </p:cNvPr>
          <p:cNvSpPr/>
          <p:nvPr/>
        </p:nvSpPr>
        <p:spPr>
          <a:xfrm>
            <a:off x="298133" y="964406"/>
            <a:ext cx="214313" cy="214313"/>
          </a:xfrm>
          <a:prstGeom prst="ellipse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>
            <a:extLst>
              <a:ext uri="{FF2B5EF4-FFF2-40B4-BE49-F238E27FC236}">
                <a16:creationId xmlns:a16="http://schemas.microsoft.com/office/drawing/2014/main" id="{20F311A4-F21A-03AC-88CD-72107C371893}"/>
              </a:ext>
            </a:extLst>
          </p:cNvPr>
          <p:cNvSpPr/>
          <p:nvPr/>
        </p:nvSpPr>
        <p:spPr>
          <a:xfrm>
            <a:off x="382430" y="1002313"/>
            <a:ext cx="45719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1</a:t>
            </a:r>
            <a:endParaRPr lang="en-US" sz="900"/>
          </a:p>
        </p:txBody>
      </p:sp>
      <p:sp>
        <p:nvSpPr>
          <p:cNvPr id="9" name="Text 5">
            <a:extLst>
              <a:ext uri="{FF2B5EF4-FFF2-40B4-BE49-F238E27FC236}">
                <a16:creationId xmlns:a16="http://schemas.microsoft.com/office/drawing/2014/main" id="{3C74380B-6F3D-618B-D5B3-6637AB37E928}"/>
              </a:ext>
            </a:extLst>
          </p:cNvPr>
          <p:cNvSpPr/>
          <p:nvPr/>
        </p:nvSpPr>
        <p:spPr>
          <a:xfrm>
            <a:off x="655320" y="969296"/>
            <a:ext cx="3032633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Earth Biogenome Project</a:t>
            </a:r>
            <a:endParaRPr lang="en-US" sz="1350"/>
          </a:p>
        </p:txBody>
      </p:sp>
      <p:sp>
        <p:nvSpPr>
          <p:cNvPr id="10" name="Shape 6">
            <a:extLst>
              <a:ext uri="{FF2B5EF4-FFF2-40B4-BE49-F238E27FC236}">
                <a16:creationId xmlns:a16="http://schemas.microsoft.com/office/drawing/2014/main" id="{C4E0CACD-1525-CD18-52E5-4CACC79BC2BB}"/>
              </a:ext>
            </a:extLst>
          </p:cNvPr>
          <p:cNvSpPr/>
          <p:nvPr/>
        </p:nvSpPr>
        <p:spPr>
          <a:xfrm>
            <a:off x="298133" y="1400175"/>
            <a:ext cx="214313" cy="214313"/>
          </a:xfrm>
          <a:prstGeom prst="ellipse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7">
            <a:extLst>
              <a:ext uri="{FF2B5EF4-FFF2-40B4-BE49-F238E27FC236}">
                <a16:creationId xmlns:a16="http://schemas.microsoft.com/office/drawing/2014/main" id="{44CBDA38-60E3-7993-B43C-ADA2E262864E}"/>
              </a:ext>
            </a:extLst>
          </p:cNvPr>
          <p:cNvSpPr/>
          <p:nvPr/>
        </p:nvSpPr>
        <p:spPr>
          <a:xfrm>
            <a:off x="382430" y="1438082"/>
            <a:ext cx="45719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2</a:t>
            </a:r>
            <a:endParaRPr lang="en-US" sz="900"/>
          </a:p>
        </p:txBody>
      </p:sp>
      <p:sp>
        <p:nvSpPr>
          <p:cNvPr id="12" name="Text 8">
            <a:extLst>
              <a:ext uri="{FF2B5EF4-FFF2-40B4-BE49-F238E27FC236}">
                <a16:creationId xmlns:a16="http://schemas.microsoft.com/office/drawing/2014/main" id="{8CB17708-D4B1-BFF9-B514-847F31DEBA18}"/>
              </a:ext>
            </a:extLst>
          </p:cNvPr>
          <p:cNvSpPr/>
          <p:nvPr/>
        </p:nvSpPr>
        <p:spPr>
          <a:xfrm>
            <a:off x="655320" y="1403457"/>
            <a:ext cx="3110768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annotation workflow</a:t>
            </a:r>
            <a:endParaRPr lang="en-US" sz="1350"/>
          </a:p>
        </p:txBody>
      </p:sp>
      <p:sp>
        <p:nvSpPr>
          <p:cNvPr id="13" name="Shape 9">
            <a:extLst>
              <a:ext uri="{FF2B5EF4-FFF2-40B4-BE49-F238E27FC236}">
                <a16:creationId xmlns:a16="http://schemas.microsoft.com/office/drawing/2014/main" id="{2404E52A-81C6-CC40-F88D-FD766212FCD7}"/>
              </a:ext>
            </a:extLst>
          </p:cNvPr>
          <p:cNvSpPr/>
          <p:nvPr/>
        </p:nvSpPr>
        <p:spPr>
          <a:xfrm>
            <a:off x="298133" y="1835944"/>
            <a:ext cx="214313" cy="214313"/>
          </a:xfrm>
          <a:prstGeom prst="ellipse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0">
            <a:extLst>
              <a:ext uri="{FF2B5EF4-FFF2-40B4-BE49-F238E27FC236}">
                <a16:creationId xmlns:a16="http://schemas.microsoft.com/office/drawing/2014/main" id="{EABDA643-98C3-5EE2-970A-271F72F46B28}"/>
              </a:ext>
            </a:extLst>
          </p:cNvPr>
          <p:cNvSpPr/>
          <p:nvPr/>
        </p:nvSpPr>
        <p:spPr>
          <a:xfrm>
            <a:off x="382430" y="1873851"/>
            <a:ext cx="45719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3</a:t>
            </a:r>
            <a:endParaRPr lang="en-US" sz="900" dirty="0"/>
          </a:p>
        </p:txBody>
      </p:sp>
      <p:sp>
        <p:nvSpPr>
          <p:cNvPr id="15" name="Text 11">
            <a:extLst>
              <a:ext uri="{FF2B5EF4-FFF2-40B4-BE49-F238E27FC236}">
                <a16:creationId xmlns:a16="http://schemas.microsoft.com/office/drawing/2014/main" id="{25D42882-55CD-FE59-01DE-C2BB479D8EFC}"/>
              </a:ext>
            </a:extLst>
          </p:cNvPr>
          <p:cNvSpPr/>
          <p:nvPr/>
        </p:nvSpPr>
        <p:spPr>
          <a:xfrm>
            <a:off x="655319" y="1839226"/>
            <a:ext cx="2562801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 </a:t>
            </a:r>
            <a:r>
              <a:rPr lang="en-US" sz="1350" i="1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Lycaena </a:t>
            </a:r>
            <a:r>
              <a:rPr lang="en-US" sz="1350" i="1" dirty="0" err="1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helle</a:t>
            </a:r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 dataset</a:t>
            </a:r>
            <a:endParaRPr lang="en-US" sz="1350" dirty="0"/>
          </a:p>
        </p:txBody>
      </p:sp>
      <p:sp>
        <p:nvSpPr>
          <p:cNvPr id="17" name="Text 13">
            <a:extLst>
              <a:ext uri="{FF2B5EF4-FFF2-40B4-BE49-F238E27FC236}">
                <a16:creationId xmlns:a16="http://schemas.microsoft.com/office/drawing/2014/main" id="{35022E63-FB09-CE0B-0015-4EF8CD03D746}"/>
              </a:ext>
            </a:extLst>
          </p:cNvPr>
          <p:cNvSpPr/>
          <p:nvPr/>
        </p:nvSpPr>
        <p:spPr>
          <a:xfrm>
            <a:off x="382430" y="2309620"/>
            <a:ext cx="45719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4</a:t>
            </a:r>
            <a:endParaRPr lang="en-US" sz="900"/>
          </a:p>
        </p:txBody>
      </p:sp>
      <p:sp>
        <p:nvSpPr>
          <p:cNvPr id="6" name="Shape 9">
            <a:extLst>
              <a:ext uri="{FF2B5EF4-FFF2-40B4-BE49-F238E27FC236}">
                <a16:creationId xmlns:a16="http://schemas.microsoft.com/office/drawing/2014/main" id="{0FC2F60D-DACD-91E2-82A6-C2D434175808}"/>
              </a:ext>
            </a:extLst>
          </p:cNvPr>
          <p:cNvSpPr/>
          <p:nvPr/>
        </p:nvSpPr>
        <p:spPr>
          <a:xfrm>
            <a:off x="285750" y="2274995"/>
            <a:ext cx="214313" cy="214313"/>
          </a:xfrm>
          <a:prstGeom prst="ellipse">
            <a:avLst/>
          </a:prstGeom>
          <a:solidFill>
            <a:srgbClr val="0047A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0">
            <a:extLst>
              <a:ext uri="{FF2B5EF4-FFF2-40B4-BE49-F238E27FC236}">
                <a16:creationId xmlns:a16="http://schemas.microsoft.com/office/drawing/2014/main" id="{3EBD7530-210C-DEE2-9FF5-68040BEDE928}"/>
              </a:ext>
            </a:extLst>
          </p:cNvPr>
          <p:cNvSpPr/>
          <p:nvPr/>
        </p:nvSpPr>
        <p:spPr>
          <a:xfrm>
            <a:off x="362761" y="2312902"/>
            <a:ext cx="92618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900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4</a:t>
            </a:r>
            <a:endParaRPr lang="en-US" sz="900" dirty="0"/>
          </a:p>
        </p:txBody>
      </p:sp>
      <p:sp>
        <p:nvSpPr>
          <p:cNvPr id="18" name="Text 11">
            <a:extLst>
              <a:ext uri="{FF2B5EF4-FFF2-40B4-BE49-F238E27FC236}">
                <a16:creationId xmlns:a16="http://schemas.microsoft.com/office/drawing/2014/main" id="{E7EB6051-D251-BBB1-1D7B-0B668119AE45}"/>
              </a:ext>
            </a:extLst>
          </p:cNvPr>
          <p:cNvSpPr/>
          <p:nvPr/>
        </p:nvSpPr>
        <p:spPr>
          <a:xfrm>
            <a:off x="642936" y="2278277"/>
            <a:ext cx="2562801" cy="207749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350" dirty="0">
                <a:solidFill>
                  <a:srgbClr val="33333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Questions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652292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ACB834-3BBD-E431-FB8C-F062A26EA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B097A9-9280-1D4A-E898-BC95434BC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Practical session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E9E5F3-134F-0F5F-2899-28436A26637A}"/>
              </a:ext>
            </a:extLst>
          </p:cNvPr>
          <p:cNvSpPr txBox="1"/>
          <p:nvPr/>
        </p:nvSpPr>
        <p:spPr>
          <a:xfrm>
            <a:off x="1228213" y="2501392"/>
            <a:ext cx="68499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summer_school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practicals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/day2/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abinitio_LR</a:t>
            </a:r>
            <a:r>
              <a:rPr lang="en-GB" sz="1600" dirty="0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/</a:t>
            </a:r>
            <a:r>
              <a:rPr lang="en-GB" sz="1600" dirty="0" err="1">
                <a:latin typeface="Menlo" panose="020B0609030804020204" pitchFamily="49" charset="0"/>
                <a:ea typeface="Menlo" panose="020B0609030804020204" pitchFamily="49" charset="0"/>
                <a:cs typeface="Menlo" panose="020B0609030804020204" pitchFamily="49" charset="0"/>
              </a:rPr>
              <a:t>geneid.ipynb</a:t>
            </a:r>
            <a:endParaRPr lang="en-GB" sz="1600" dirty="0">
              <a:latin typeface="Menlo" panose="020B0609030804020204" pitchFamily="49" charset="0"/>
              <a:ea typeface="Menlo" panose="020B0609030804020204" pitchFamily="49" charset="0"/>
              <a:cs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59345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BB300-A667-7BC3-43D5-51195C165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F33899D2-6EDC-3151-CC25-A5EECC115D19}"/>
              </a:ext>
            </a:extLst>
          </p:cNvPr>
          <p:cNvSpPr/>
          <p:nvPr/>
        </p:nvSpPr>
        <p:spPr>
          <a:xfrm>
            <a:off x="3905036" y="1661274"/>
            <a:ext cx="1405365" cy="3636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b="1" dirty="0">
                <a:solidFill>
                  <a:srgbClr val="FF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Section 4</a:t>
            </a:r>
            <a:endParaRPr lang="en-US" sz="2363" dirty="0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13B0353-ACA9-9462-11B4-7F091615FC93}"/>
              </a:ext>
            </a:extLst>
          </p:cNvPr>
          <p:cNvSpPr/>
          <p:nvPr/>
        </p:nvSpPr>
        <p:spPr>
          <a:xfrm>
            <a:off x="1067293" y="2264536"/>
            <a:ext cx="7080852" cy="45012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925" b="1" dirty="0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4451248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FAF56B-1D3A-8468-CE43-416A7710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489B53E-1684-7D02-EE40-C35E0014FD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55EF11-F247-CE17-C92A-D1F1227B9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Questions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24B02E-5E09-DBC5-9B80-9C260CD00518}"/>
              </a:ext>
            </a:extLst>
          </p:cNvPr>
          <p:cNvSpPr txBox="1"/>
          <p:nvPr/>
        </p:nvSpPr>
        <p:spPr>
          <a:xfrm>
            <a:off x="1161015" y="1924054"/>
            <a:ext cx="7282635" cy="14932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ea typeface="Menlo" panose="020B0609030804020204" pitchFamily="49" charset="0"/>
                <a:cs typeface="Menlo" panose="020B0609030804020204" pitchFamily="49" charset="0"/>
              </a:rPr>
              <a:t>What are the three main methodologies for annotating genomes?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ea typeface="Menlo" panose="020B0609030804020204" pitchFamily="49" charset="0"/>
                <a:cs typeface="Menlo" panose="020B0609030804020204" pitchFamily="49" charset="0"/>
              </a:rPr>
              <a:t>What is the limiting factors of </a:t>
            </a:r>
            <a:r>
              <a:rPr lang="en-GB" sz="1600" i="1" dirty="0">
                <a:ea typeface="Menlo" panose="020B0609030804020204" pitchFamily="49" charset="0"/>
                <a:cs typeface="Menlo" panose="020B0609030804020204" pitchFamily="49" charset="0"/>
              </a:rPr>
              <a:t>ab initio</a:t>
            </a:r>
            <a:r>
              <a:rPr lang="en-GB" sz="1600" dirty="0">
                <a:ea typeface="Menlo" panose="020B0609030804020204" pitchFamily="49" charset="0"/>
                <a:cs typeface="Menlo" panose="020B0609030804020204" pitchFamily="49" charset="0"/>
              </a:rPr>
              <a:t> predictions?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GB" sz="1600" dirty="0">
                <a:ea typeface="Menlo" panose="020B0609030804020204" pitchFamily="49" charset="0"/>
                <a:cs typeface="Menlo" panose="020B0609030804020204" pitchFamily="49" charset="0"/>
              </a:rPr>
              <a:t>What are the advantages of using RNA sequencing to annotate genomes? </a:t>
            </a:r>
          </a:p>
        </p:txBody>
      </p:sp>
    </p:spTree>
    <p:extLst>
      <p:ext uri="{BB962C8B-B14F-4D97-AF65-F5344CB8AC3E}">
        <p14:creationId xmlns:p14="http://schemas.microsoft.com/office/powerpoint/2010/main" val="297074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577903" y="1207936"/>
            <a:ext cx="2059605" cy="55721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925" b="1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Thank You!</a:t>
            </a:r>
            <a:endParaRPr lang="en-US" sz="2925"/>
          </a:p>
        </p:txBody>
      </p:sp>
      <p:sp>
        <p:nvSpPr>
          <p:cNvPr id="4" name="Shape 1"/>
          <p:cNvSpPr/>
          <p:nvPr/>
        </p:nvSpPr>
        <p:spPr>
          <a:xfrm>
            <a:off x="4143375" y="1908023"/>
            <a:ext cx="857250" cy="28575"/>
          </a:xfrm>
          <a:prstGeom prst="rect">
            <a:avLst/>
          </a:prstGeom>
          <a:solidFill>
            <a:srgbClr val="FF8C00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7625" y="2222348"/>
            <a:ext cx="1428750" cy="69880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289739" y="3135464"/>
            <a:ext cx="4635959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 algn="ctr">
              <a:buNone/>
            </a:pPr>
            <a:r>
              <a:rPr lang="en-US" sz="135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For more information about the LongTREC Summer School:</a:t>
            </a:r>
            <a:endParaRPr lang="en-US" sz="1350"/>
          </a:p>
        </p:txBody>
      </p:sp>
      <p:sp>
        <p:nvSpPr>
          <p:cNvPr id="7" name="Text 3"/>
          <p:cNvSpPr/>
          <p:nvPr/>
        </p:nvSpPr>
        <p:spPr>
          <a:xfrm>
            <a:off x="3824278" y="3535514"/>
            <a:ext cx="1566853" cy="25717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1350" b="1">
                <a:solidFill>
                  <a:srgbClr val="FF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https://longtrec.eu</a:t>
            </a:r>
            <a:endParaRPr lang="en-US" sz="135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94053A27-D344-1F0B-2A47-F0C0ABA1310F}"/>
              </a:ext>
            </a:extLst>
          </p:cNvPr>
          <p:cNvSpPr/>
          <p:nvPr/>
        </p:nvSpPr>
        <p:spPr>
          <a:xfrm>
            <a:off x="3905036" y="1618059"/>
            <a:ext cx="1405365" cy="45005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b="1">
                <a:solidFill>
                  <a:srgbClr val="FF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Section 1</a:t>
            </a:r>
            <a:endParaRPr lang="en-US" sz="2363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E0AA74CB-B0BF-204E-FD1A-688FEC67A981}"/>
              </a:ext>
            </a:extLst>
          </p:cNvPr>
          <p:cNvSpPr/>
          <p:nvPr/>
        </p:nvSpPr>
        <p:spPr>
          <a:xfrm>
            <a:off x="1067293" y="2264536"/>
            <a:ext cx="7080852" cy="45012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925" b="1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The Earth Biogenome Project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22F088C1-AB94-D31E-46C6-F08A2BC165D8}"/>
              </a:ext>
            </a:extLst>
          </p:cNvPr>
          <p:cNvSpPr/>
          <p:nvPr/>
        </p:nvSpPr>
        <p:spPr>
          <a:xfrm>
            <a:off x="1277806" y="3204617"/>
            <a:ext cx="665982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575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Generating the reference genome and annotation of all named eukaryotes</a:t>
            </a:r>
            <a:endParaRPr lang="en-US" sz="1575"/>
          </a:p>
        </p:txBody>
      </p:sp>
    </p:spTree>
    <p:extLst>
      <p:ext uri="{BB962C8B-B14F-4D97-AF65-F5344CB8AC3E}">
        <p14:creationId xmlns:p14="http://schemas.microsoft.com/office/powerpoint/2010/main" val="1513447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2645D-223F-90ED-043C-E8FBC7BDD8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A87084-F35E-A0AF-B3D6-3D1AE2464A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E6B9CC-BAB1-7A23-74DD-924C5C4DF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The Earth Biogenome Project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0F77AF7-4776-5BDB-F03A-EC761C38EE00}"/>
              </a:ext>
            </a:extLst>
          </p:cNvPr>
          <p:cNvGrpSpPr/>
          <p:nvPr/>
        </p:nvGrpSpPr>
        <p:grpSpPr>
          <a:xfrm>
            <a:off x="649233" y="1357655"/>
            <a:ext cx="4577493" cy="3017435"/>
            <a:chOff x="5222630" y="2049584"/>
            <a:chExt cx="6103325" cy="402324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220A138-9798-2FF0-716C-3BC232F34D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22630" y="2049584"/>
              <a:ext cx="5688623" cy="37924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690DCC3-4CFC-6BBE-9E78-9BE34FC40283}"/>
                </a:ext>
              </a:extLst>
            </p:cNvPr>
            <p:cNvSpPr txBox="1"/>
            <p:nvPr/>
          </p:nvSpPr>
          <p:spPr>
            <a:xfrm>
              <a:off x="7649307" y="5841999"/>
              <a:ext cx="367664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25"/>
                <a:t>Biodiversity and Earth </a:t>
              </a:r>
              <a:r>
                <a:rPr lang="en-US" sz="525" err="1"/>
                <a:t>BioGenome</a:t>
              </a:r>
              <a:r>
                <a:rPr lang="en-US" sz="525"/>
                <a:t> Project | (photos: </a:t>
              </a:r>
              <a:r>
                <a:rPr lang="en-US" sz="525" err="1"/>
                <a:t>J.Zwilling</a:t>
              </a:r>
              <a:r>
                <a:rPr lang="en-US" sz="525"/>
                <a:t>/</a:t>
              </a:r>
              <a:r>
                <a:rPr lang="en-US" sz="525" err="1"/>
                <a:t>O.Krone</a:t>
              </a:r>
              <a:r>
                <a:rPr lang="en-US" sz="525"/>
                <a:t>/</a:t>
              </a:r>
              <a:r>
                <a:rPr lang="en-US" sz="525" err="1"/>
                <a:t>unsplash</a:t>
              </a:r>
              <a:r>
                <a:rPr lang="en-US" sz="525"/>
                <a:t>/EBP)</a:t>
              </a:r>
              <a:endParaRPr lang="en-GB" sz="525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38B47AE-795F-32F2-372B-DC54E93A07FD}"/>
              </a:ext>
            </a:extLst>
          </p:cNvPr>
          <p:cNvSpPr txBox="1"/>
          <p:nvPr/>
        </p:nvSpPr>
        <p:spPr>
          <a:xfrm>
            <a:off x="5419868" y="1092871"/>
            <a:ext cx="3145449" cy="1523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1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/>
              <a:t>1.8 million names species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4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/>
              <a:t>10 years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en-GB" sz="140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400"/>
              <a:t>~4.7 billion dollars </a:t>
            </a:r>
          </a:p>
          <a:p>
            <a:r>
              <a:rPr lang="en-US" sz="1100"/>
              <a:t> </a:t>
            </a:r>
            <a:endParaRPr lang="en-GB" sz="110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23B9A31-6635-B5E9-6D80-7E995CE8F077}"/>
              </a:ext>
            </a:extLst>
          </p:cNvPr>
          <p:cNvGrpSpPr/>
          <p:nvPr/>
        </p:nvGrpSpPr>
        <p:grpSpPr>
          <a:xfrm>
            <a:off x="5437795" y="2724973"/>
            <a:ext cx="2822721" cy="1688891"/>
            <a:chOff x="5510189" y="3091817"/>
            <a:chExt cx="2822721" cy="1688891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FCFA6513-3005-3531-6250-576F9618FA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10189" y="3091817"/>
              <a:ext cx="2730043" cy="1488836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B0F5242-1BA9-FC12-FBB5-699B4A0EF23C}"/>
                </a:ext>
              </a:extLst>
            </p:cNvPr>
            <p:cNvSpPr txBox="1"/>
            <p:nvPr/>
          </p:nvSpPr>
          <p:spPr>
            <a:xfrm>
              <a:off x="6501960" y="4580653"/>
              <a:ext cx="1830950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700"/>
                <a:t>18/06/2025 https://</a:t>
              </a:r>
              <a:r>
                <a:rPr lang="en-GB" sz="700" err="1"/>
                <a:t>goat.genomehubs.org</a:t>
              </a:r>
              <a:r>
                <a:rPr lang="en-GB" sz="700"/>
                <a:t>/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88982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272ADC-C8F3-77C9-F3BB-7CF937B01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3FB9EC9-B79D-2D0A-AB9A-E2242DAD65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DC46F58-BEE4-F22C-7336-47CCA38465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Cataloguing genetic diversity before it disappears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DE6EF8-35E0-4EF8-E878-BAB494A04A25}"/>
              </a:ext>
            </a:extLst>
          </p:cNvPr>
          <p:cNvSpPr txBox="1"/>
          <p:nvPr/>
        </p:nvSpPr>
        <p:spPr>
          <a:xfrm>
            <a:off x="415911" y="4450610"/>
            <a:ext cx="3592585" cy="2077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50"/>
              <a:t>Source: https://</a:t>
            </a:r>
            <a:r>
              <a:rPr lang="en-US" sz="750" err="1"/>
              <a:t>www.stockholmresilience.org</a:t>
            </a:r>
            <a:r>
              <a:rPr lang="en-US" sz="750"/>
              <a:t>/research/planetary-</a:t>
            </a:r>
            <a:r>
              <a:rPr lang="en-US" sz="750" err="1"/>
              <a:t>boundaries.html</a:t>
            </a:r>
            <a:endParaRPr lang="en-US" sz="75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429965-EA12-FD85-E1BE-B0373D4A3C4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7685" b="71002"/>
          <a:stretch/>
        </p:blipFill>
        <p:spPr>
          <a:xfrm>
            <a:off x="4364914" y="954050"/>
            <a:ext cx="3812560" cy="5600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A3B35-8607-9758-95AC-893E2FF9BF40}"/>
              </a:ext>
            </a:extLst>
          </p:cNvPr>
          <p:cNvSpPr txBox="1"/>
          <p:nvPr/>
        </p:nvSpPr>
        <p:spPr>
          <a:xfrm>
            <a:off x="4364913" y="2696284"/>
            <a:ext cx="439172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sz="1200" i="1"/>
              <a:t>Revealing the Deep Logic of Eukaryotic Gene Regulation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00" b="1"/>
              <a:t>What is the comprehensive list of all eukaryotic genes?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00"/>
              <a:t>What are the building blocks of eukaryotic genome regulation?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00"/>
              <a:t>How stable are they?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00"/>
              <a:t>How do new regulatory regimes arise and supplant existing systems?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00" b="1"/>
              <a:t>Can deep multispecies whole-genome alignments reveal new classes of conserved elements?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00"/>
              <a:t>What genomic features distinguish conserved regulatory networks?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GB" sz="1000"/>
              <a:t>How do regulatory networks constrain chromosome and genome evolution?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AB8F040-3A2B-7205-BD73-D9863C2D0E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6232"/>
          <a:stretch/>
        </p:blipFill>
        <p:spPr>
          <a:xfrm>
            <a:off x="4364913" y="1576021"/>
            <a:ext cx="3897716" cy="907552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5BAFF6D4-E30D-2D94-7DC6-D5061A8653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60" y="1015310"/>
            <a:ext cx="3682854" cy="311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262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16E647-F111-F082-229E-7662D5B5FF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A691C49-74C2-9B89-E52F-7BF9EAE097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7FCB1A7-70D7-F681-9C58-E64C04170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>
                <a:latin typeface="+mn-lt"/>
                <a:cs typeface="Calibri" panose="020F0502020204030204" pitchFamily="34" charset="0"/>
              </a:rPr>
              <a:t>Methods to predict genes in genomic sequences</a:t>
            </a:r>
            <a:endParaRPr lang="en-GB">
              <a:latin typeface="+mn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CAF018-95A3-81D0-1FA5-891EE0509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5439" y="1331786"/>
            <a:ext cx="4140612" cy="292045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838DE92-FCFF-1121-9A15-11AB873A4539}"/>
              </a:ext>
            </a:extLst>
          </p:cNvPr>
          <p:cNvSpPr txBox="1"/>
          <p:nvPr/>
        </p:nvSpPr>
        <p:spPr>
          <a:xfrm>
            <a:off x="970847" y="1459023"/>
            <a:ext cx="2531462" cy="12875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mRNA sequencing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/>
              <a:t>Sequence similarity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GB" i="1"/>
              <a:t>Ab initio</a:t>
            </a:r>
            <a:r>
              <a:rPr lang="en-GB"/>
              <a:t> methods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4B1884AA-B862-E6F0-064F-AE4DE31A709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8" b="92666"/>
          <a:stretch/>
        </p:blipFill>
        <p:spPr bwMode="auto">
          <a:xfrm>
            <a:off x="970848" y="1387292"/>
            <a:ext cx="7202303" cy="206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6547B5C-1064-D6A0-FEDF-7A47EE6055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18" t="9218" b="51880"/>
          <a:stretch/>
        </p:blipFill>
        <p:spPr bwMode="auto">
          <a:xfrm>
            <a:off x="1541879" y="2299025"/>
            <a:ext cx="5548136" cy="84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E59D3C-CA78-3E9A-1C10-6C790B513C53}"/>
              </a:ext>
            </a:extLst>
          </p:cNvPr>
          <p:cNvCxnSpPr/>
          <p:nvPr/>
        </p:nvCxnSpPr>
        <p:spPr>
          <a:xfrm>
            <a:off x="4571999" y="1655630"/>
            <a:ext cx="0" cy="4307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6CD4915-4499-9D19-C717-298BAA1F523C}"/>
              </a:ext>
            </a:extLst>
          </p:cNvPr>
          <p:cNvSpPr txBox="1"/>
          <p:nvPr/>
        </p:nvSpPr>
        <p:spPr>
          <a:xfrm>
            <a:off x="4284367" y="1721427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/>
              <a:t>?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8D631C6-FB5F-DEA2-ABA1-5A1CC21A2211}"/>
              </a:ext>
            </a:extLst>
          </p:cNvPr>
          <p:cNvGrpSpPr/>
          <p:nvPr/>
        </p:nvGrpSpPr>
        <p:grpSpPr>
          <a:xfrm>
            <a:off x="956860" y="3113237"/>
            <a:ext cx="3172880" cy="1528611"/>
            <a:chOff x="1218383" y="4772914"/>
            <a:chExt cx="4230507" cy="2038147"/>
          </a:xfrm>
        </p:grpSpPr>
        <p:pic>
          <p:nvPicPr>
            <p:cNvPr id="11" name="Picture 2" descr="Gene Ontology: application and importance in functional annotation of the  genomic data - ScienceDirect">
              <a:extLst>
                <a:ext uri="{FF2B5EF4-FFF2-40B4-BE49-F238E27FC236}">
                  <a16:creationId xmlns:a16="http://schemas.microsoft.com/office/drawing/2014/main" id="{283962F5-DBB8-8528-60E6-FAFA5E01CA5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35885" y="5264098"/>
              <a:ext cx="863943" cy="8945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Image 0" descr="preencoded.png">
              <a:extLst>
                <a:ext uri="{FF2B5EF4-FFF2-40B4-BE49-F238E27FC236}">
                  <a16:creationId xmlns:a16="http://schemas.microsoft.com/office/drawing/2014/main" id="{A04C42F6-730E-F295-C5E9-28D583086C1C}"/>
                </a:ext>
              </a:extLst>
            </p:cNvPr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1237034" y="5280216"/>
              <a:ext cx="1186220" cy="915293"/>
            </a:xfrm>
            <a:prstGeom prst="rect">
              <a:avLst/>
            </a:prstGeom>
          </p:spPr>
        </p:pic>
        <p:pic>
          <p:nvPicPr>
            <p:cNvPr id="13" name="Image 1" descr="preencoded.png">
              <a:extLst>
                <a:ext uri="{FF2B5EF4-FFF2-40B4-BE49-F238E27FC236}">
                  <a16:creationId xmlns:a16="http://schemas.microsoft.com/office/drawing/2014/main" id="{69D0C17D-E48D-D27C-0120-3F8D3AEC09C6}"/>
                </a:ext>
              </a:extLst>
            </p:cNvPr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8"/>
            <a:stretch>
              <a:fillRect/>
            </a:stretch>
          </p:blipFill>
          <p:spPr>
            <a:xfrm>
              <a:off x="4112459" y="5317111"/>
              <a:ext cx="1257499" cy="951879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637BCAB-F640-7E5B-9C88-6811FD15478E}"/>
                </a:ext>
              </a:extLst>
            </p:cNvPr>
            <p:cNvSpPr txBox="1"/>
            <p:nvPr/>
          </p:nvSpPr>
          <p:spPr>
            <a:xfrm>
              <a:off x="1218383" y="4772914"/>
              <a:ext cx="3247043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350"/>
                <a:t>(some) downstream analysis: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D803C9F-5FFB-3CC3-D7BD-12467E708131}"/>
                </a:ext>
              </a:extLst>
            </p:cNvPr>
            <p:cNvSpPr txBox="1"/>
            <p:nvPr/>
          </p:nvSpPr>
          <p:spPr>
            <a:xfrm>
              <a:off x="1388780" y="6158678"/>
              <a:ext cx="11994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1200" i="1"/>
                <a:t>Phylogeny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706DA2-BFBC-ED77-1189-AAC799A87077}"/>
                </a:ext>
              </a:extLst>
            </p:cNvPr>
            <p:cNvSpPr txBox="1"/>
            <p:nvPr/>
          </p:nvSpPr>
          <p:spPr>
            <a:xfrm>
              <a:off x="2704892" y="6158678"/>
              <a:ext cx="119947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i="1"/>
                <a:t>Functional</a:t>
              </a:r>
            </a:p>
            <a:p>
              <a:pPr algn="ctr"/>
              <a:r>
                <a:rPr lang="en-GB" sz="1200" i="1"/>
                <a:t>annotation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388C6F-5DA8-F642-DCCA-4574EE3C08C9}"/>
                </a:ext>
              </a:extLst>
            </p:cNvPr>
            <p:cNvSpPr txBox="1"/>
            <p:nvPr/>
          </p:nvSpPr>
          <p:spPr>
            <a:xfrm>
              <a:off x="3909837" y="6195508"/>
              <a:ext cx="1539053" cy="61555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1200" i="1"/>
                <a:t>Transcriptome</a:t>
              </a:r>
            </a:p>
            <a:p>
              <a:pPr algn="ctr"/>
              <a:r>
                <a:rPr lang="en-GB" sz="1200" i="1"/>
                <a:t>profiling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9354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E2C59-1F48-C89F-42A1-AC9F4B7C2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BF5DB9-ECA6-6653-6B77-D7697D12F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793E6AC-F7F3-B46A-34E3-0630DC6B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Different scopes for different organisms </a:t>
            </a:r>
          </a:p>
        </p:txBody>
      </p:sp>
      <p:pic>
        <p:nvPicPr>
          <p:cNvPr id="11" name="Picture 4" descr="Earth BioGenome Project (@EBPgenome) / X">
            <a:extLst>
              <a:ext uri="{FF2B5EF4-FFF2-40B4-BE49-F238E27FC236}">
                <a16:creationId xmlns:a16="http://schemas.microsoft.com/office/drawing/2014/main" id="{3F4ECFC4-B68F-B846-CCBC-13F075FE5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719" y="1345734"/>
            <a:ext cx="1226016" cy="1226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C90F208-12B4-8502-7F4F-18E69B5D1D70}"/>
              </a:ext>
            </a:extLst>
          </p:cNvPr>
          <p:cNvSpPr txBox="1"/>
          <p:nvPr/>
        </p:nvSpPr>
        <p:spPr>
          <a:xfrm>
            <a:off x="730249" y="2720477"/>
            <a:ext cx="286168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MODEL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Search for rare isoforms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Focus on non-coding element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Plenty of a priori information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Multiple initiatives and funding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EC85707-C7CA-CE26-DDAA-34F1C42BF0D5}"/>
              </a:ext>
            </a:extLst>
          </p:cNvPr>
          <p:cNvSpPr txBox="1"/>
          <p:nvPr/>
        </p:nvSpPr>
        <p:spPr>
          <a:xfrm>
            <a:off x="5462302" y="2720476"/>
            <a:ext cx="263245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/>
              <a:t>NON-MODEL SPECIES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Biological samples are rare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As general as possible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No a priori knowledge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dirty="0"/>
              <a:t>Little resources available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400" dirty="0"/>
          </a:p>
        </p:txBody>
      </p:sp>
      <p:pic>
        <p:nvPicPr>
          <p:cNvPr id="14" name="Picture 2" descr="A genome atlas of european biodiversity">
            <a:extLst>
              <a:ext uri="{FF2B5EF4-FFF2-40B4-BE49-F238E27FC236}">
                <a16:creationId xmlns:a16="http://schemas.microsoft.com/office/drawing/2014/main" id="{9D81C503-1EC1-1B0E-1B44-C921DC113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243" y="1263565"/>
            <a:ext cx="1661020" cy="749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ome - Biogenoma">
            <a:extLst>
              <a:ext uri="{FF2B5EF4-FFF2-40B4-BE49-F238E27FC236}">
                <a16:creationId xmlns:a16="http://schemas.microsoft.com/office/drawing/2014/main" id="{5830A27C-6B6B-BA41-B3CA-C4F6CCA018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439" y="1092323"/>
            <a:ext cx="1331312" cy="609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" descr="Arabidopsis Resources — Arabidopsis Community as supported by NAASC">
            <a:extLst>
              <a:ext uri="{FF2B5EF4-FFF2-40B4-BE49-F238E27FC236}">
                <a16:creationId xmlns:a16="http://schemas.microsoft.com/office/drawing/2014/main" id="{DB481F90-9D87-7554-EC56-48DC23B00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50" y="732642"/>
            <a:ext cx="1627337" cy="21056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FlyBase | Department of Physiology, Development and Neuroscience">
            <a:extLst>
              <a:ext uri="{FF2B5EF4-FFF2-40B4-BE49-F238E27FC236}">
                <a16:creationId xmlns:a16="http://schemas.microsoft.com/office/drawing/2014/main" id="{E4B05453-3257-EFBA-4587-604C1B1B5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485" y="1598246"/>
            <a:ext cx="1844477" cy="900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GENCODE - Home page">
            <a:extLst>
              <a:ext uri="{FF2B5EF4-FFF2-40B4-BE49-F238E27FC236}">
                <a16:creationId xmlns:a16="http://schemas.microsoft.com/office/drawing/2014/main" id="{1753461C-EC13-3A79-F943-3B53A815FF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933" y="1092323"/>
            <a:ext cx="1595769" cy="718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6355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1F19C-35E1-127D-CFCB-491C32E6B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481BA82-E177-4933-9550-BBE677F5FB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38FB3DE5-0BF2-9949-8E8E-62041A1EAFCC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34739A-2C62-79B8-9775-2CCF3C1621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1400"/>
              <a:t>Challenges in scaling genome annotation across the three eukaryotic tree of life</a:t>
            </a:r>
            <a:br>
              <a:rPr lang="en-GB" sz="1400"/>
            </a:br>
            <a:endParaRPr lang="en-GB" sz="140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61C20D8-7B12-C3DA-9784-D59E3A64B789}"/>
              </a:ext>
            </a:extLst>
          </p:cNvPr>
          <p:cNvSpPr txBox="1">
            <a:spLocks/>
          </p:cNvSpPr>
          <p:nvPr/>
        </p:nvSpPr>
        <p:spPr>
          <a:xfrm>
            <a:off x="628650" y="1080664"/>
            <a:ext cx="7886700" cy="78724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16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2400"/>
              <a:t>Challenges in scaling genome annotation across the three eukaryotic tree of life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2B347C5-30FD-21F4-5969-57A099AC6492}"/>
              </a:ext>
            </a:extLst>
          </p:cNvPr>
          <p:cNvSpPr txBox="1">
            <a:spLocks/>
          </p:cNvSpPr>
          <p:nvPr/>
        </p:nvSpPr>
        <p:spPr>
          <a:xfrm>
            <a:off x="4696662" y="1332517"/>
            <a:ext cx="4168361" cy="2584220"/>
          </a:xfrm>
        </p:spPr>
        <p:txBody>
          <a:bodyPr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US" sz="1200" b="1" dirty="0"/>
              <a:t>1. Statistical Method Limits</a:t>
            </a:r>
            <a:endParaRPr lang="en-US" sz="1200" dirty="0"/>
          </a:p>
          <a:p>
            <a:r>
              <a:rPr lang="en-US" sz="1200" dirty="0"/>
              <a:t>Predict protein-coding genes; omit isoforms and </a:t>
            </a:r>
            <a:r>
              <a:rPr lang="en-US" sz="1200" dirty="0" err="1"/>
              <a:t>lncRNAs</a:t>
            </a:r>
            <a:r>
              <a:rPr lang="en-US" sz="1200" dirty="0"/>
              <a:t>.  </a:t>
            </a:r>
          </a:p>
          <a:p>
            <a:r>
              <a:rPr lang="en-US" sz="1200" dirty="0"/>
              <a:t>Variable accuracy across eukaryotic groups.</a:t>
            </a:r>
          </a:p>
          <a:p>
            <a:pPr marL="0" indent="0">
              <a:buFont typeface="Arial" pitchFamily="34" charset="0"/>
              <a:buNone/>
            </a:pPr>
            <a:endParaRPr lang="en-US" sz="1200" dirty="0"/>
          </a:p>
          <a:p>
            <a:pPr marL="0" indent="0">
              <a:buFont typeface="Arial" pitchFamily="34" charset="0"/>
              <a:buNone/>
            </a:pPr>
            <a:r>
              <a:rPr lang="en-US" sz="1200" b="1" dirty="0"/>
              <a:t>2. Evidence Limits (RNA and proteins)</a:t>
            </a:r>
            <a:endParaRPr lang="en-US" sz="1200" dirty="0"/>
          </a:p>
          <a:p>
            <a:r>
              <a:rPr lang="en-US" sz="1200" dirty="0"/>
              <a:t>Bias toward “cute, edible and deadly organisms”.</a:t>
            </a:r>
          </a:p>
          <a:p>
            <a:r>
              <a:rPr lang="en-US" sz="1200" dirty="0"/>
              <a:t>No standards for cross-species non-coding lncRNA annotation.</a:t>
            </a:r>
          </a:p>
          <a:p>
            <a:pPr marL="0" indent="0">
              <a:buFont typeface="Arial" pitchFamily="34" charset="0"/>
              <a:buNone/>
            </a:pPr>
            <a:endParaRPr lang="en-US" sz="1200" dirty="0"/>
          </a:p>
          <a:p>
            <a:pPr marL="0" indent="0">
              <a:buFont typeface="Arial" pitchFamily="34" charset="0"/>
              <a:buNone/>
            </a:pPr>
            <a:r>
              <a:rPr lang="en-US" sz="1200" b="1" dirty="0"/>
              <a:t>3. Standards Limits</a:t>
            </a:r>
            <a:endParaRPr lang="en-US" sz="1200" dirty="0"/>
          </a:p>
          <a:p>
            <a:r>
              <a:rPr lang="en-US" sz="1200" dirty="0"/>
              <a:t>Lack of unbiased benchmark.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DB8D10-BF78-2EE2-4AF3-372939AB39E4}"/>
              </a:ext>
            </a:extLst>
          </p:cNvPr>
          <p:cNvGrpSpPr/>
          <p:nvPr/>
        </p:nvGrpSpPr>
        <p:grpSpPr>
          <a:xfrm>
            <a:off x="264263" y="1239404"/>
            <a:ext cx="4700583" cy="3063238"/>
            <a:chOff x="515097" y="2782878"/>
            <a:chExt cx="6077125" cy="3960292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460B3F5-8903-2158-3E4E-0A25AD2C2C8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5097" y="2782878"/>
              <a:ext cx="5424324" cy="3649756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C6DEAEB-C1C2-7446-9592-E3B8D96B6292}"/>
                </a:ext>
              </a:extLst>
            </p:cNvPr>
            <p:cNvSpPr txBox="1"/>
            <p:nvPr/>
          </p:nvSpPr>
          <p:spPr>
            <a:xfrm>
              <a:off x="710988" y="6360933"/>
              <a:ext cx="5881234" cy="3822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25"/>
                <a:t>Annotation of 200 Insect Genomes with BRAKER for Consistent Comparisons across Species ,</a:t>
              </a:r>
            </a:p>
            <a:p>
              <a:r>
                <a:rPr lang="en-US" sz="525"/>
                <a:t>Stepan </a:t>
              </a:r>
              <a:r>
                <a:rPr lang="en-US" sz="525" err="1"/>
                <a:t>Saenko</a:t>
              </a:r>
              <a:r>
                <a:rPr lang="en-US" sz="525"/>
                <a:t>, Katharina J. Hoff, Mario Stanke, </a:t>
              </a:r>
              <a:r>
                <a:rPr lang="en-US" sz="525" err="1"/>
                <a:t>bioRxiv</a:t>
              </a:r>
              <a:r>
                <a:rPr lang="en-US" sz="525"/>
                <a:t> 2025.04.17.649312; </a:t>
              </a:r>
              <a:r>
                <a:rPr lang="en-US" sz="525" err="1"/>
                <a:t>doi</a:t>
              </a:r>
              <a:r>
                <a:rPr lang="en-US" sz="525"/>
                <a:t>: https://</a:t>
              </a:r>
              <a:r>
                <a:rPr lang="en-US" sz="525" err="1"/>
                <a:t>doi.org</a:t>
              </a:r>
              <a:r>
                <a:rPr lang="en-US" sz="525"/>
                <a:t>/10.1101/2025.04.17.649312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639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13FF94-0B28-743A-EE9A-9ACE666CD7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7BD3D895-5478-C6B0-FB13-8EAEE92A2C47}"/>
              </a:ext>
            </a:extLst>
          </p:cNvPr>
          <p:cNvSpPr/>
          <p:nvPr/>
        </p:nvSpPr>
        <p:spPr>
          <a:xfrm>
            <a:off x="3905036" y="1661274"/>
            <a:ext cx="1405365" cy="363626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indent="0">
              <a:buNone/>
            </a:pPr>
            <a:r>
              <a:rPr lang="en-US" sz="2363" b="1">
                <a:solidFill>
                  <a:srgbClr val="FF8C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Section 2</a:t>
            </a:r>
            <a:endParaRPr lang="en-US" sz="2363"/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D23A1EA0-8E59-F905-BF5C-6A4D910D1ED1}"/>
              </a:ext>
            </a:extLst>
          </p:cNvPr>
          <p:cNvSpPr/>
          <p:nvPr/>
        </p:nvSpPr>
        <p:spPr>
          <a:xfrm>
            <a:off x="1067293" y="2264536"/>
            <a:ext cx="7080852" cy="450123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925" b="1">
                <a:solidFill>
                  <a:srgbClr val="FFFFFF"/>
                </a:solidFill>
                <a:latin typeface="Arial" pitchFamily="34" charset="0"/>
                <a:cs typeface="Arial" pitchFamily="34" charset="-120"/>
              </a:rPr>
              <a:t>The annotation workflow</a:t>
            </a: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54A5765A-A9FC-8D0F-98AC-E626AE13B4A2}"/>
              </a:ext>
            </a:extLst>
          </p:cNvPr>
          <p:cNvSpPr/>
          <p:nvPr/>
        </p:nvSpPr>
        <p:spPr>
          <a:xfrm>
            <a:off x="1277806" y="3204617"/>
            <a:ext cx="6659824" cy="242374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575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Focus on protein-coding genes and long non-coding RNAs</a:t>
            </a:r>
            <a:endParaRPr lang="en-US" sz="1575"/>
          </a:p>
        </p:txBody>
      </p:sp>
    </p:spTree>
    <p:extLst>
      <p:ext uri="{BB962C8B-B14F-4D97-AF65-F5344CB8AC3E}">
        <p14:creationId xmlns:p14="http://schemas.microsoft.com/office/powerpoint/2010/main" val="321788218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83adc9ddcad862e833a91d8"/>
  <p:tag name="FIGURESLIDEID" val="3e15a8e9-8996-4dd0-bfa6-46a2ab892a9d"/>
  <p:tag name="SELECTIONIDS" val="6df2aec4-bf41-4c5a-9f8d-4d0238ffe1c3"/>
  <p:tag name="TRANSPARENTBACKGROUND" val="true"/>
  <p:tag name="VERSION" val="1748688415310"/>
  <p:tag name="TITLE" val="Untitled"/>
  <p:tag name="CREATORNAME" val="Fabio Zanarello"/>
  <p:tag name="DATEINSERTED" val="1748688427914"/>
  <p:tag name="DPI" val="300"/>
  <p:tag name="BIOJSON" val="{&quot;id&quot;:&quot;8c0494f7-9941-42af-9f06-fc4f393671cc&quot;,&quot;objects&quot;:{&quot;6df2aec4-bf41-4c5a-9f8d-4d0238ffe1c3&quot;:{&quot;relativeTransform&quot;:{&quot;translate&quot;:{&quot;x&quot;:-853.4602582185606,&quot;y&quot;:424.20974856256106},&quot;rotate&quot;:0,&quot;skewX&quot;:0,&quot;scale&quot;:{&quot;x&quot;:1,&quot;y&quot;:1}},&quot;type&quot;:&quot;FIGURE_OBJECT&quot;,&quot;id&quot;:&quot;6df2aec4-bf41-4c5a-9f8d-4d0238ffe1c3&quot;,&quot;parent&quot;:{&quot;type&quot;:&quot;CHILD&quot;,&quot;parentId&quot;:&quot;3e15a8e9-8996-4dd0-bfa6-46a2ab892a9d&quot;,&quot;order&quot;:&quot;5&quot;},&quot;name&quot;:&quot;Phylodynamics (tree diagram)&quot;,&quot;displayName&quot;:&quot;Phylodynamics (tree diagram)&quot;,&quot;source&quot;:{&quot;id&quot;:&quot;65cfb03cb5620613a9f793d9&quot;,&quot;type&quot;:&quot;ASSETS&quot;},&quot;isPremium&quot;:true},&quot;bf2b5053-4849-42dd-9817-1e402a94a858&quot;:{&quot;type&quot;:&quot;FIGURE_OBJECT&quot;,&quot;id&quot;:&quot;bf2b5053-4849-42dd-9817-1e402a94a858&quot;,&quot;relativeTransform&quot;:{&quot;translate&quot;:{&quot;x&quot;:1000.8409446728854,&quot;y&quot;:-71.2597809722835},&quot;rotate&quot;:0},&quot;opacity&quot;:1,&quot;path&quot;:{&quot;type&quot;:&quot;POLY_LINE&quot;,&quot;points&quot;:[{&quot;x&quot;:-508.37434395183726,&quot;y&quot;:-365.49600185667555},{&quot;x&quot;:-472.94016489886747,&quot;y&quot;:-365.25818421077764}],&quot;closed&quot;:false},&quot;pathStyles&quot;:[{&quot;type&quot;:&quot;FILL&quot;,&quot;fillStyle&quot;:&quot;rgba(0,0,0,0)&quot;},{&quot;type&quot;:&quot;STROKE&quot;,&quot;strokeStyle&quot;:&quot;rgb(78, 88, 102)&quot;,&quot;lineWidth&quot;:4.577640743983531,&quot;lineJoin&quot;:&quot;round&quot;}],&quot;isLocked&quot;:false,&quot;parent&quot;:{&quot;type&quot;:&quot;CHILD&quot;,&quot;parentId&quot;:&quot;6df2aec4-bf41-4c5a-9f8d-4d0238ffe1c3&quot;,&quot;order&quot;:&quot;1&quot;},&quot;connectorInfo&quot;:{&quot;connectedObjects&quot;:[],&quot;type&quot;:&quot;LINE&quot;,&quot;offset&quot;:{&quot;x&quot;:0,&quot;y&quot;:0},&quot;bending&quot;:0.1,&quot;firstElementIsHead&quot;:true,&quot;customized&quot;:fals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c040ae93-8ce2-434b-9577-18499dfa672a&quot;:{&quot;type&quot;:&quot;FIGURE_OBJECT&quot;,&quot;id&quot;:&quot;c040ae93-8ce2-434b-9577-18499dfa672a&quot;,&quot;relativeTransform&quot;:{&quot;translate&quot;:{&quot;x&quot;:683.3094917150609,&quot;y&quot;:-493.0110403316367},&quot;rotate&quot;:0},&quot;opacity&quot;:1,&quot;path&quot;:{&quot;type&quot;:&quot;ELLIPSE&quot;,&quot;size&quot;:{&quot;x&quot;:17.827059630137366,&quot;y&quot;:17.827059630137366}},&quot;pathStyles&quot;:[{&quot;type&quot;:&quot;FILL&quot;,&quot;fillStyle&quot;:&quot;rgba(58, 104, 174, 1)&quot;},{&quot;type&quot;:&quot;STROKE&quot;,&quot;strokeStyle&quot;:&quot;rgba(5, 7, 41, 1)&quot;,&quot;lineWidth&quot;:0,&quot;lineJoin&quot;:&quot;round&quot;}],&quot;isLocked&quot;:false,&quot;parent&quot;:{&quot;type&quot;:&quot;CHILD&quot;,&quot;parentId&quot;:&quot;6df2aec4-bf41-4c5a-9f8d-4d0238ffe1c3&quot;,&quot;order&quot;:&quot;3&quot;}},&quot;ce9ba30b-d5b4-4e7c-b5a1-30ed24fb562e&quot;:{&quot;type&quot;:&quot;FIGURE_OBJECT&quot;,&quot;id&quot;:&quot;ce9ba30b-d5b4-4e7c-b5a1-30ed24fb562e&quot;,&quot;relativeTransform&quot;:{&quot;translate&quot;:{&quot;x&quot;:683.3094917150609,&quot;y&quot;:-454.83724401081577},&quot;rotate&quot;:0},&quot;opacity&quot;:1,&quot;path&quot;:{&quot;type&quot;:&quot;ELLIPSE&quot;,&quot;size&quot;:{&quot;x&quot;:17.827059630137366,&quot;y&quot;:17.827059630137366}},&quot;pathStyles&quot;:[{&quot;type&quot;:&quot;FILL&quot;,&quot;fillStyle&quot;:&quot;rgba(0, 36, 121, 1)&quot;},{&quot;type&quot;:&quot;STROKE&quot;,&quot;strokeStyle&quot;:&quot;rgba(5, 7, 41, 1)&quot;,&quot;lineWidth&quot;:0,&quot;lineJoin&quot;:&quot;round&quot;}],&quot;isLocked&quot;:false,&quot;parent&quot;:{&quot;type&quot;:&quot;CHILD&quot;,&quot;parentId&quot;:&quot;6df2aec4-bf41-4c5a-9f8d-4d0238ffe1c3&quot;,&quot;order&quot;:&quot;5&quot;}},&quot;11c0cac2-2ddd-481a-9c1b-39222e160d4f&quot;:{&quot;type&quot;:&quot;FIGURE_OBJECT&quot;,&quot;id&quot;:&quot;11c0cac2-2ddd-481a-9c1b-39222e160d4f&quot;,&quot;relativeTransform&quot;:{&quot;translate&quot;:{&quot;x&quot;:684.1027958686011,&quot;y&quot;:-430.2514121840849},&quot;rotate&quot;:0},&quot;opacity&quot;:1,&quot;path&quot;:{&quot;type&quot;:&quot;ELLIPSE&quot;,&quot;size&quot;:{&quot;x&quot;:17.827059630137366,&quot;y&quot;:17.827059630137366}},&quot;pathStyles&quot;:[{&quot;type&quot;:&quot;FILL&quot;,&quot;fillStyle&quot;:&quot;rgba(62,114,116,1)&quot;},{&quot;type&quot;:&quot;STROKE&quot;,&quot;strokeStyle&quot;:&quot;rgba(5, 7, 41, 1)&quot;,&quot;lineWidth&quot;:0,&quot;lineJoin&quot;:&quot;round&quot;}],&quot;isLocked&quot;:false,&quot;parent&quot;:{&quot;type&quot;:&quot;CHILD&quot;,&quot;parentId&quot;:&quot;6df2aec4-bf41-4c5a-9f8d-4d0238ffe1c3&quot;,&quot;order&quot;:&quot;6&quot;}},&quot;1ba84933-7d52-4dc5-949f-6ffcc7ba1971&quot;:{&quot;type&quot;:&quot;FIGURE_OBJECT&quot;,&quot;id&quot;:&quot;1ba84933-7d52-4dc5-949f-6ffcc7ba1971&quot;,&quot;relativeTransform&quot;:{&quot;translate&quot;:{&quot;x&quot;:683.3044114554883,&quot;y&quot;:-395.3057692043482},&quot;rotate&quot;:0},&quot;opacity&quot;:1,&quot;path&quot;:{&quot;type&quot;:&quot;ELLIPSE&quot;,&quot;size&quot;:{&quot;x&quot;:17.827059630137366,&quot;y&quot;:17.827059630137366}},&quot;pathStyles&quot;:[{&quot;type&quot;:&quot;FILL&quot;,&quot;fillStyle&quot;:&quot;rgba(0, 110, 127, 1)&quot;},{&quot;type&quot;:&quot;STROKE&quot;,&quot;strokeStyle&quot;:&quot;rgba(5, 7, 41, 1)&quot;,&quot;lineWidth&quot;:0,&quot;lineJoin&quot;:&quot;round&quot;}],&quot;isLocked&quot;:false,&quot;parent&quot;:{&quot;type&quot;:&quot;CHILD&quot;,&quot;parentId&quot;:&quot;6df2aec4-bf41-4c5a-9f8d-4d0238ffe1c3&quot;,&quot;order&quot;:&quot;7&quot;}},&quot;d29cfc11-cf0b-4c51-bf60-e438035c39a1&quot;:{&quot;type&quot;:&quot;FIGURE_OBJECT&quot;,&quot;id&quot;:&quot;d29cfc11-cf0b-4c51-bf60-e438035c39a1&quot;,&quot;relativeTransform&quot;:{&quot;translate&quot;:{&quot;x&quot;:683.3044239977244,&quot;y&quot;:-355.4085671211855},&quot;rotate&quot;:-2.443460952792061e-16},&quot;opacity&quot;:1,&quot;path&quot;:{&quot;type&quot;:&quot;ELLIPSE&quot;,&quot;size&quot;:{&quot;x&quot;:17.827059630137366,&quot;y&quot;:17.827059630137366}},&quot;pathStyles&quot;:[{&quot;type&quot;:&quot;FILL&quot;,&quot;fillStyle&quot;:&quot;rgba(72,159,167,1)&quot;},{&quot;type&quot;:&quot;STROKE&quot;,&quot;strokeStyle&quot;:&quot;rgba(5, 7, 41, 1)&quot;,&quot;lineWidth&quot;:0,&quot;lineJoin&quot;:&quot;round&quot;}],&quot;isLocked&quot;:false,&quot;parent&quot;:{&quot;type&quot;:&quot;CHILD&quot;,&quot;parentId&quot;:&quot;6df2aec4-bf41-4c5a-9f8d-4d0238ffe1c3&quot;,&quot;order&quot;:&quot;8&quot;}},&quot;43544ffb-f966-4859-87bc-2299adc5b371&quot;:{&quot;type&quot;:&quot;FIGURE_OBJECT&quot;,&quot;id&quot;:&quot;43544ffb-f966-4859-87bc-2299adc5b371&quot;,&quot;parent&quot;:{&quot;type&quot;:&quot;CHILD&quot;,&quot;parentId&quot;:&quot;6df2aec4-bf41-4c5a-9f8d-4d0238ffe1c3&quot;,&quot;order&quot;:&quot;2&quot;},&quot;relativeTransform&quot;:{&quot;translate&quot;:{&quot;x&quot;:1058.5244496364996,&quot;y&quot;:-213.99325108317066},&quot;rotate&quot;:0}},&quot;6ceeded9-494d-4061-a4a9-8849f77452e8&quot;:{&quot;type&quot;:&quot;FIGURE_OBJECT&quot;,&quot;id&quot;:&quot;6ceeded9-494d-4061-a4a9-8849f77452e8&quot;,&quot;relativeTransform&quot;:{&quot;translate&quot;:{&quot;x&quot;:-19.129239505674274,&quot;y&quot;:204.20466178135277},&quot;rotate&quot;:0},&quot;opacity&quot;:1,&quot;path&quot;:{&quot;type&quot;:&quot;POLY_LINE&quot;,&quot;points&quot;:[{&quot;x&quot;:-429.35847755876586,&quot;y&quot;:-462.2804047158416},{&quot;x&quot;:-510.70969183441366,&quot;y&quot;:-462.2804047158416},{&quot;x&quot;:-510.70969183441366,&quot;y&quot;:-391.4161309294712},{&quot;x&quot;:-461.5327520032698,&quot;y&quot;:-391.4161309294712}],&quot;closed&quot;:false},&quot;pathStyles&quot;:[{&quot;type&quot;:&quot;FILL&quot;,&quot;fillStyle&quot;:&quot;rgba(0,0,0,0)&quot;},{&quot;type&quot;:&quot;STROKE&quot;,&quot;strokeStyle&quot;:&quot;rgb(78, 88, 102)&quot;,&quot;lineWidth&quot;:4.577640743983531,&quot;lineJoin&quot;:&quot;round&quot;}],&quot;isLocked&quot;:false,&quot;parent&quot;:{&quot;type&quot;:&quot;CHILD&quot;,&quot;parentId&quot;:&quot;43544ffb-f966-4859-87bc-2299adc5b371&quot;,&quot;order&quot;:&quot;1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23f2ac26-92a3-476a-8d2e-f66acde94af0&quot;:{&quot;type&quot;:&quot;FIGURE_OBJECT&quot;,&quot;id&quot;:&quot;23f2ac26-92a3-476a-8d2e-f66acde94af0&quot;,&quot;relativeTransform&quot;:{&quot;translate&quot;:{&quot;x&quot;:63.76529488109031,&quot;y&quot;:-27.690684471557265},&quot;rotate&quot;:0},&quot;opacity&quot;:1,&quot;path&quot;:{&quot;type&quot;:&quot;POLY_LINE&quot;,&quot;points&quot;:[{&quot;x&quot;:-441.39113304936484,&quot;y&quot;:-251.38596621322026},{&quot;x&quot;:-510.70969183441366,&quot;y&quot;:-251.38596621322026},{&quot;x&quot;:-510.70969183441366,&quot;y&quot;:-212.85029878268068},{&quot;x&quot;:-440.0832356939411,&quot;y&quot;:-212.85029878268068}],&quot;closed&quot;:false},&quot;pathStyles&quot;:[{&quot;type&quot;:&quot;FILL&quot;,&quot;fillStyle&quot;:&quot;rgba(0,0,0,0)&quot;},{&quot;type&quot;:&quot;STROKE&quot;,&quot;strokeStyle&quot;:&quot;rgb(78, 88, 102)&quot;,&quot;lineWidth&quot;:4.577640743983531,&quot;lineJoin&quot;:&quot;round&quot;}],&quot;isLocked&quot;:false,&quot;parent&quot;:{&quot;type&quot;:&quot;CHILD&quot;,&quot;parentId&quot;:&quot;43544ffb-f966-4859-87bc-2299adc5b371&quot;,&quot;order&quot;:&quot;2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a319a0ec-9136-418b-89f2-1d18114ead91&quot;:{&quot;type&quot;:&quot;FIGURE_OBJECT&quot;,&quot;id&quot;:&quot;a319a0ec-9136-418b-89f2-1d18114ead91&quot;,&quot;relativeTransform&quot;:{&quot;translate&quot;:{&quot;x&quot;:30.28312258223928,&quot;y&quot;:159.45074831110955},&quot;rotate&quot;:0},&quot;opacity&quot;:1,&quot;path&quot;:{&quot;type&quot;:&quot;POLY_LINE&quot;,&quot;points&quot;:[{&quot;x&quot;:-402.1542129713245,&quot;y&quot;:-376.38004008536257},{&quot;x&quot;:-510.70969183441366,&quot;y&quot;:-376.38004008536257},{&quot;x&quot;:-510.70969183441366,&quot;y&quot;:-318.68367671748604},{&quot;x&quot;:-446.36114290642763,&quot;y&quot;:-318.68367671748604}],&quot;closed&quot;:false},&quot;pathStyles&quot;:[{&quot;type&quot;:&quot;FILL&quot;,&quot;fillStyle&quot;:&quot;rgba(0,0,0,0)&quot;},{&quot;type&quot;:&quot;STROKE&quot;,&quot;strokeStyle&quot;:&quot;rgb(78, 88, 102)&quot;,&quot;lineWidth&quot;:4.577640743983531,&quot;lineJoin&quot;:&quot;round&quot;}],&quot;isLocked&quot;:false,&quot;parent&quot;:{&quot;type&quot;:&quot;CHILD&quot;,&quot;parentId&quot;:&quot;43544ffb-f966-4859-87bc-2299adc5b371&quot;,&quot;order&quot;:&quot;5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7d4fa0b1-965a-412e-8c0c-1bf0a74476ad&quot;:{&quot;type&quot;:&quot;FIGURE_OBJECT&quot;,&quot;id&quot;:&quot;7d4fa0b1-965a-412e-8c0c-1bf0a74476ad&quot;,&quot;relativeTransform&quot;:{&quot;translate&quot;:{&quot;x&quot;:-129.1772969770546,&quot;y&quot;:70.9718604321975},&quot;rotate&quot;:0},&quot;opacity&quot;:1,&quot;path&quot;:{&quot;type&quot;:&quot;POLY_LINE&quot;,&quot;points&quot;:[{&quot;x&quot;:-247.8738167401276,&quot;y&quot;:-251.38596621322026},{&quot;x&quot;:-286.8013221892534,&quot;y&quot;:-251.38596621322026},{&quot;x&quot;:-286.8013221892534,&quot;y&quot;:-212.85029878268068},{&quot;x&quot;:-247.13933549408745,&quot;y&quot;:-212.85029878268068}],&quot;closed&quot;:false},&quot;pathStyles&quot;:[{&quot;type&quot;:&quot;FILL&quot;,&quot;fillStyle&quot;:&quot;rgba(0,0,0,0)&quot;},{&quot;type&quot;:&quot;STROKE&quot;,&quot;strokeStyle&quot;:&quot;rgb(78, 88, 102)&quot;,&quot;lineWidth&quot;:4.577640743983531,&quot;lineJoin&quot;:&quot;round&quot;}],&quot;isLocked&quot;:false,&quot;parent&quot;:{&quot;type&quot;:&quot;CHILD&quot;,&quot;parentId&quot;:&quot;43544ffb-f966-4859-87bc-2299adc5b371&quot;,&quot;order&quot;:&quot;7&quot;},&quot;connectorInfo&quot;:{&quot;connectedObjects&quot;:[],&quot;type&quot;:&quot;LINE&quot;,&quot;offset&quot;:{&quot;x&quot;:0,&quot;y&quot;:0},&quot;bending&quot;:0.1,&quot;firstElementIsHead&quot;:true,&quot;customized&quot;:true},&quot;pathMarkers&quot;:{&quot;markerStart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,&quot;markerEnd&quot;:{&quot;type&quot;:&quot;PATH&quot;,&quot;units&quot;:{&quot;type&quot;:&quot;STROKE_WIDTH&quot;,&quot;scale&quot;:1},&quot;orient&quot;:{&quot;type&quot;:&quot;AUTO_START_REVERSE&quot;},&quot;name&quot;:&quot;rounded-end&quot;,&quot;relativeTransform&quot;:{&quot;translate&quot;:{&quot;x&quot;:0,&quot;y&quot;:0},&quot;rotate&quot;:0,&quot;skewX&quot;:0,&quot;scale&quot;:{&quot;x&quot;:1,&quot;y&quot;:1}},&quot;path&quot;:{&quot;type&quot;:&quot;SPLINE&quot;,&quot;spline&quot;:{&quot;points&quot;:[{&quot;x&quot;:-0.5,&quot;y&quot;:0,&quot;isEndPoint&quot;:true},{&quot;x&quot;:-0.49999999999999994,&quot;y&quot;:0.2761423749153967,&quot;isEndPoint&quot;:false},{&quot;x&quot;:-0.2761423749153966,&quot;y&quot;:0.5,&quot;isEndPoint&quot;:false},{&quot;x&quot;:3.061616997868383e-17,&quot;y&quot;:0.5,&quot;isEndPoint&quot;:true},{&quot;x&quot;:0.2761423749153967,&quot;y&quot;:0.5,&quot;isEndPoint&quot;:false},{&quot;x&quot;:0.5,&quot;y&quot;:0.27614237491539667,&quot;isEndPoint&quot;:false},{&quot;x&quot;:0.5,&quot;y&quot;:0,&quot;isEndPoint&quot;:true},{&quot;x&quot;:0.5,&quot;y&quot;:-0.27614237491539667,&quot;isEndPoint&quot;:false},{&quot;x&quot;:0.2761423749153967,&quot;y&quot;:-0.5,&quot;isEndPoint&quot;:false},{&quot;x&quot;:3.061616997868383e-17,&quot;y&quot;:-0.5,&quot;isEndPoint&quot;:true},{&quot;x&quot;:-0.2761423749153966,&quot;y&quot;:-0.5,&quot;isEndPoint&quot;:false},{&quot;x&quot;:-0.49999999999999994,&quot;y&quot;:-0.2761423749153967,&quot;isEndPoint&quot;:false},{&quot;x&quot;:-0.5,&quot;y&quot;:-6.123233995736766e-17,&quot;isEndPoint&quot;:true}],&quot;closed&quot;:false}},&quot;pathStyles&quot;:[{&quot;type&quot;:&quot;FILL&quot;,&quot;fillStyle&quot;:&quot;context-stroke-flat&quot;}]}}},&quot;3e15a8e9-8996-4dd0-bfa6-46a2ab892a9d&quot;:{&quot;id&quot;:&quot;3e15a8e9-8996-4dd0-bfa6-46a2ab892a9d&quot;,&quot;type&quot;:&quot;FIGURE_OBJECT&quot;,&quot;document&quot;:{&quot;type&quot;:&quot;FIGURE&quot;,&quot;canvasType&quot;:&quot;FIGURE&quot;,&quot;units&quot;:&quot;cm&quot;},&quot;parent&quot;:{&quot;parentId&quot;:&quot;8c0494f7-9941-42af-9f06-fc4f393671cc&quot;,&quot;type&quot;:&quot;DOCUMENT&quot;,&quot;order&quot;:&quot;5&quot;}},&quot;8c0494f7-9941-42af-9f06-fc4f393671cc&quot;:{&quot;id&quot;:&quot;8c0494f7-9941-42af-9f06-fc4f393671cc&quot;,&quot;type&quot;:&quot;FIGURE_OBJECT&quot;,&quot;document&quot;:{&quot;type&quot;:&quot;DOCUMENT_GROUP&quot;,&quot;canvasType&quot;:&quot;FIGURE&quot;,&quot;units&quot;:&quot;cm&quot;}}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D" val="683adc9ddcad862e833a91d8"/>
  <p:tag name="FIGURESLIDEID" val="3e15a8e9-8996-4dd0-bfa6-46a2ab892a9d"/>
  <p:tag name="SELECTIONIDS" val="81fb807b-c49f-4cc7-9006-82e388b8c76d"/>
  <p:tag name="TRANSPARENTBACKGROUND" val="true"/>
  <p:tag name="VERSION" val="1748688415310"/>
  <p:tag name="TITLE" val="Untitled"/>
  <p:tag name="CREATORNAME" val="Fabio Zanarello"/>
  <p:tag name="DATEINSERTED" val="1748688427914"/>
  <p:tag name="DPI" val="300"/>
  <p:tag name="BIOJSON" val="{&quot;id&quot;:&quot;8c0494f7-9941-42af-9f06-fc4f393671cc&quot;,&quot;objects&quot;:{&quot;81fb807b-c49f-4cc7-9006-82e388b8c76d&quot;:{&quot;relativeTransform&quot;:{&quot;translate&quot;:{&quot;x&quot;:259.85982584829696,&quot;y&quot;:0.1441312640495198},&quot;rotate&quot;:0,&quot;skewX&quot;:0,&quot;scale&quot;:{&quot;x&quot;:1,&quot;y&quot;:1}},&quot;type&quot;:&quot;FIGURE_OBJECT&quot;,&quot;id&quot;:&quot;81fb807b-c49f-4cc7-9006-82e388b8c76d&quot;,&quot;name&quot;:&quot;Single-cell RNA sequencing cluster graph (generic)&quot;,&quot;displayName&quot;:&quot;Single-cell RNA sequencing cluster graph (generic)&quot;,&quot;opacity&quot;:1,&quot;source&quot;:{&quot;id&quot;:&quot;5f3b409eb250d400a9e2c3a8&quot;,&quot;type&quot;:&quot;ASSETS&quot;},&quot;pathStyles&quot;:[{&quot;type&quot;:&quot;FILL&quot;,&quot;fillStyle&quot;:&quot;rgb(0,0,0)&quot;}],&quot;isLocked&quot;:false,&quot;parent&quot;:{&quot;type&quot;:&quot;CHILD&quot;,&quot;parentId&quot;:&quot;3e15a8e9-8996-4dd0-bfa6-46a2ab892a9d&quot;,&quot;order&quot;:&quot;8&quot;},&quot;isPremium&quot;:true},&quot;65393611-6da7-4141-a827-cd73eb5700c4&quot;:{&quot;type&quot;:&quot;FIGURE_OBJECT&quot;,&quot;id&quot;:&quot;65393611-6da7-4141-a827-cd73eb5700c4&quot;,&quot;relativeTransform&quot;:{&quot;translate&quot;:{&quot;x&quot;:-13.645422386675511,&quot;y&quot;:-12.639369228647803},&quot;rotate&quot;:0},&quot;opacity&quot;:1,&quot;path&quot;:{&quot;type&quot;:&quot;POLY_LINE&quot;,&quot;points&quot;:[{&quot;x&quot;:-82.25714414911657,&quot;y&quot;:-82.72272342141896},{&quot;x&quot;:-82.25714414911657,&quot;y&quot;:82.72272342141896},{&quot;x&quot;:82.25714414911663,&quot;y&quot;:82.72272342141896}],&quot;closed&quot;:false},&quot;pathStyles&quot;:[{&quot;type&quot;:&quot;FILL&quot;,&quot;fillStyle&quot;:&quot;transparent&quot;},{&quot;type&quot;:&quot;STROKE&quot;,&quot;strokeStyle&quot;:&quot;#232323&quot;,&quot;lineWidth&quot;:0.5289176689349039,&quot;lineJoin&quot;:&quot;round&quot;}],&quot;isLocked&quot;:false,&quot;parent&quot;:{&quot;type&quot;:&quot;CHILD&quot;,&quot;parentId&quot;:&quot;81fb807b-c49f-4cc7-9006-82e388b8c76d&quot;,&quot;order&quot;:&quot;01&quot;}},&quot;b9b592e0-eb33-4df5-808e-9d496a114402&quot;:{&quot;type&quot;:&quot;FIGURE_OBJECT&quot;,&quot;id&quot;:&quot;b9b592e0-eb33-4df5-808e-9d496a114402&quot;,&quot;relativeTransform&quot;:{&quot;translate&quot;:{&quot;x&quot;:99.5521995721009,&quot;y&quot;:-76.71218952684548},&quot;rotate&quot;:6.283185307179586},&quot;opacity&quot;:1,&quot;path&quot;:{&quot;type&quot;:&quot;ELLIPSE&quot;,&quot;size&quot;:{&quot;x&quot;:-6.864025149261102,&quot;y&quot;:6.594730770672072}},&quot;pathStyles&quot;:[{&quot;type&quot;:&quot;FILL&quot;,&quot;fillStyle&quot;:&quot;rgba(185,219,244,1)&quot;},{&quot;type&quot;:&quot;STROKE&quot;,&quot;strokeStyle&quot;:&quot;#95AAD3&quot;,&quot;lineWidth&quot;:0,&quot;lineJoin&quot;:&quot;round&quot;}],&quot;isLocked&quot;:false,&quot;parent&quot;:{&quot;type&quot;:&quot;CHILD&quot;,&quot;parentId&quot;:&quot;81fb807b-c49f-4cc7-9006-82e388b8c76d&quot;,&quot;order&quot;:&quot;02&quot;}},&quot;8875d0a9-94e4-4716-80aa-5e122dac8bd7&quot;:{&quot;type&quot;:&quot;FIGURE_OBJECT&quot;,&quot;id&quot;:&quot;8875d0a9-94e4-4716-80aa-5e122dac8bd7&quot;,&quot;relativeTransform&quot;:{&quot;translate&quot;:{&quot;x&quot;:99.5520845448539,&quot;y&quot;:-64.0723342355492},&quot;rotate&quot;:6.283185307179586},&quot;opacity&quot;:1,&quot;path&quot;:{&quot;type&quot;:&quot;ELLIPSE&quot;,&quot;size&quot;:{&quot;x&quot;:-6.864025149261102,&quot;y&quot;:6.594730770672072}},&quot;pathStyles&quot;:[{&quot;type&quot;:&quot;FILL&quot;,&quot;fillStyle&quot;:&quot;rgba(6,148,142,1)&quot;},{&quot;type&quot;:&quot;STROKE&quot;,&quot;strokeStyle&quot;:&quot;#95AAD3&quot;,&quot;lineWidth&quot;:0,&quot;lineJoin&quot;:&quot;round&quot;}],&quot;isLocked&quot;:false,&quot;parent&quot;:{&quot;type&quot;:&quot;CHILD&quot;,&quot;parentId&quot;:&quot;81fb807b-c49f-4cc7-9006-82e388b8c76d&quot;,&quot;order&quot;:&quot;05&quot;}},&quot;26883580-a9fb-4225-bce7-e757d843b485&quot;:{&quot;type&quot;:&quot;FIGURE_OBJECT&quot;,&quot;id&quot;:&quot;26883580-a9fb-4225-bce7-e757d843b485&quot;,&quot;relativeTransform&quot;:{&quot;translate&quot;:{&quot;x&quot;:99.5520845448539,&quot;y&quot;:-51.1386357948446},&quot;rotate&quot;:6.283185307179586},&quot;opacity&quot;:1,&quot;path&quot;:{&quot;type&quot;:&quot;ELLIPSE&quot;,&quot;size&quot;:{&quot;x&quot;:-6.864025149261102,&quot;y&quot;:6.594730770672072}},&quot;pathStyles&quot;:[{&quot;type&quot;:&quot;FILL&quot;,&quot;fillStyle&quot;:&quot;rgba(233,198,29,1)&quot;},{&quot;type&quot;:&quot;STROKE&quot;,&quot;strokeStyle&quot;:&quot;#95AAD3&quot;,&quot;lineWidth&quot;:0,&quot;lineJoin&quot;:&quot;round&quot;}],&quot;isLocked&quot;:false,&quot;parent&quot;:{&quot;type&quot;:&quot;CHILD&quot;,&quot;parentId&quot;:&quot;81fb807b-c49f-4cc7-9006-82e388b8c76d&quot;,&quot;order&quot;:&quot;06&quot;}},&quot;15f0cc19-8451-44c2-aae5-a9afcafae559&quot;:{&quot;type&quot;:&quot;FIGURE_OBJECT&quot;,&quot;id&quot;:&quot;15f0cc19-8451-44c2-aae5-a9afcafae559&quot;,&quot;relativeTransform&quot;:{&quot;translate&quot;:{&quot;x&quot;:99.5520845448539,&quot;y&quot;:-38.20493735414},&quot;rotate&quot;:6.283185307179586},&quot;opacity&quot;:1,&quot;path&quot;:{&quot;type&quot;:&quot;ELLIPSE&quot;,&quot;size&quot;:{&quot;x&quot;:-6.864025149261102,&quot;y&quot;:6.594730770672072}},&quot;pathStyles&quot;:[{&quot;type&quot;:&quot;FILL&quot;,&quot;fillStyle&quot;:&quot;rgba(58,104,174,1)&quot;},{&quot;type&quot;:&quot;STROKE&quot;,&quot;strokeStyle&quot;:&quot;#95AAD3&quot;,&quot;lineWidth&quot;:0,&quot;lineJoin&quot;:&quot;round&quot;}],&quot;isLocked&quot;:false,&quot;parent&quot;:{&quot;type&quot;:&quot;CHILD&quot;,&quot;parentId&quot;:&quot;81fb807b-c49f-4cc7-9006-82e388b8c76d&quot;,&quot;order&quot;:&quot;07&quot;}},&quot;756a2c09-13fb-4a6c-8e08-dc112d68cdc1&quot;:{&quot;type&quot;:&quot;FIGURE_OBJECT&quot;,&quot;id&quot;:&quot;756a2c09-13fb-4a6c-8e08-dc112d68cdc1&quot;,&quot;relativeTransform&quot;:{&quot;translate&quot;:{&quot;x&quot;:99.5520845448539,&quot;y&quot;:-25.271238913435397},&quot;rotate&quot;:6.283185307179586},&quot;opacity&quot;:1,&quot;path&quot;:{&quot;type&quot;:&quot;ELLIPSE&quot;,&quot;size&quot;:{&quot;x&quot;:-6.864025149261102,&quot;y&quot;:6.594730770672072}},&quot;pathStyles&quot;:[{&quot;type&quot;:&quot;FILL&quot;,&quot;fillStyle&quot;:&quot;rgba(130,92,166,1)&quot;},{&quot;type&quot;:&quot;STROKE&quot;,&quot;strokeStyle&quot;:&quot;#95AAD3&quot;,&quot;lineWidth&quot;:0,&quot;lineJoin&quot;:&quot;round&quot;}],&quot;isLocked&quot;:false,&quot;parent&quot;:{&quot;type&quot;:&quot;CHILD&quot;,&quot;parentId&quot;:&quot;81fb807b-c49f-4cc7-9006-82e388b8c76d&quot;,&quot;order&quot;:&quot;1&quot;}},&quot;2c34509b-e165-4a47-b4b7-9b5b178d72c6&quot;:{&quot;type&quot;:&quot;FIGURE_OBJECT&quot;,&quot;id&quot;:&quot;2c34509b-e165-4a47-b4b7-9b5b178d72c6&quot;,&quot;relativeTransform&quot;:{&quot;translate&quot;:{&quot;x&quot;:99.5520845448539,&quot;y&quot;:-12.337540472730794},&quot;rotate&quot;:6.283185307179586},&quot;opacity&quot;:1,&quot;path&quot;:{&quot;type&quot;:&quot;ELLIPSE&quot;,&quot;size&quot;:{&quot;x&quot;:-6.864025149261102,&quot;y&quot;:6.594730770672072}},&quot;pathStyles&quot;:[{&quot;type&quot;:&quot;FILL&quot;,&quot;fillStyle&quot;:&quot;rgba(146,90,68,1)&quot;},{&quot;type&quot;:&quot;STROKE&quot;,&quot;strokeStyle&quot;:&quot;#95AAD3&quot;,&quot;lineWidth&quot;:0,&quot;lineJoin&quot;:&quot;round&quot;}],&quot;isLocked&quot;:false,&quot;parent&quot;:{&quot;type&quot;:&quot;CHILD&quot;,&quot;parentId&quot;:&quot;81fb807b-c49f-4cc7-9006-82e388b8c76d&quot;,&quot;order&quot;:&quot;11&quot;}},&quot;8b948705-a76f-4749-b19e-d73f65252166&quot;:{&quot;type&quot;:&quot;FIGURE_OBJECT&quot;,&quot;id&quot;:&quot;8b948705-a76f-4749-b19e-d73f65252166&quot;,&quot;relativeTransform&quot;:{&quot;translate&quot;:{&quot;x&quot;:99.5520845448539,&quot;y&quot;:0.5961579679738089},&quot;rotate&quot;:6.283185307179586},&quot;opacity&quot;:1,&quot;path&quot;:{&quot;type&quot;:&quot;ELLIPSE&quot;,&quot;size&quot;:{&quot;x&quot;:-6.864025149261102,&quot;y&quot;:6.594730770672072}},&quot;pathStyles&quot;:[{&quot;type&quot;:&quot;FILL&quot;,&quot;fillStyle&quot;:&quot;rgba(192,56,48,1)&quot;},{&quot;type&quot;:&quot;STROKE&quot;,&quot;strokeStyle&quot;:&quot;#95AAD3&quot;,&quot;lineWidth&quot;:0,&quot;lineJoin&quot;:&quot;round&quot;}],&quot;isLocked&quot;:false,&quot;parent&quot;:{&quot;type&quot;:&quot;CHILD&quot;,&quot;parentId&quot;:&quot;81fb807b-c49f-4cc7-9006-82e388b8c76d&quot;,&quot;order&quot;:&quot;12&quot;}},&quot;2520453e-0132-458f-b92c-fdb3c2e12b44&quot;:{&quot;type&quot;:&quot;FIGURE_OBJECT&quot;,&quot;id&quot;:&quot;2520453e-0132-458f-b92c-fdb3c2e12b44&quot;,&quot;relativeTransform&quot;:{&quot;translate&quot;:{&quot;x&quot;:99.5520845448539,&quot;y&quot;:13.236013259270079},&quot;rotate&quot;:6.283185307179586},&quot;opacity&quot;:1,&quot;path&quot;:{&quot;type&quot;:&quot;ELLIPSE&quot;,&quot;size&quot;:{&quot;x&quot;:-6.864025149261102,&quot;y&quot;:6.594730770672072}},&quot;pathStyles&quot;:[{&quot;type&quot;:&quot;FILL&quot;,&quot;fillStyle&quot;:&quot;rgba(196,62,150,1)&quot;},{&quot;type&quot;:&quot;STROKE&quot;,&quot;strokeStyle&quot;:&quot;#95AAD3&quot;,&quot;lineWidth&quot;:0,&quot;lineJoin&quot;:&quot;round&quot;}],&quot;isLocked&quot;:false,&quot;parent&quot;:{&quot;type&quot;:&quot;CHILD&quot;,&quot;parentId&quot;:&quot;81fb807b-c49f-4cc7-9006-82e388b8c76d&quot;,&quot;order&quot;:&quot;15&quot;}},&quot;478babe0-c534-4e75-88fc-24d54bf2595a&quot;:{&quot;type&quot;:&quot;FIGURE_OBJECT&quot;,&quot;id&quot;:&quot;478babe0-c534-4e75-88fc-24d54bf2595a&quot;,&quot;relativeTransform&quot;:{&quot;translate&quot;:{&quot;x&quot;:-5.80263119170877,&quot;y&quot;:89.5193154672325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9.873129820118205,&quot;color&quot;:&quot;#232323&quot;,&quot;fontWeight&quot;:&quot;normal&quot;,&quot;fontStyle&quot;:&quot;normal&quot;,&quot;decoration&quot;:&quot;none&quot;,&quot;script&quot;:&quot;none&quot;},&quot;range&quot;:[0,5]}],&quot;text&quot;:&quot;t-SNE1&quot;,&quot;baseStyle&quot;:{&quot;fontFamily&quot;:&quot;Roboto&quot;,&quot;fontSize&quot;:9.873129820118205,&quot;color&quot;:&quot;#232323&quot;,&quot;fontWeight&quot;:&quot;normal&quot;,&quot;fontStyle&quot;:&quot;normal&quot;,&quot;decoration&quot;:&quot;none&quot;,&quot;script&quot;:&quot;none&quot;}}],&quot;verticalAlign&quot;:&quot;TOP&quot;},&quot;size&quot;:{&quot;x&quot;:44.429084190531924,&quot;y&quot;:11.636188716567885},&quot;targetSize&quot;:{&quot;x&quot;:44.429084190531924,&quot;y&quot;:11.636188716567885},&quot;format&quot;:&quot;BETTER_TEXT&quot;,&quot;verticalAlign&quot;:&quot;TOP&quot;},&quot;isLocked&quot;:false,&quot;parent&quot;:{&quot;type&quot;:&quot;CHILD&quot;,&quot;parentId&quot;:&quot;81fb807b-c49f-4cc7-9006-82e388b8c76d&quot;,&quot;order&quot;:&quot;17&quot;}},&quot;8a98dedd-095a-4bd4-a3b9-18ce93ff9e81&quot;:{&quot;type&quot;:&quot;FIGURE_OBJECT&quot;,&quot;id&quot;:&quot;8a98dedd-095a-4bd4-a3b9-18ce93ff9e81&quot;,&quot;relativeTransform&quot;:{&quot;translate&quot;:{&quot;x&quot;:-120.66252007566544,&quot;y&quot;:-22.900372005984867},&quot;rotate&quot;:-1.5707963267948966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9.873129820118205,&quot;color&quot;:&quot;#232323&quot;,&quot;fontWeight&quot;:&quot;normal&quot;,&quot;fontStyle&quot;:&quot;normal&quot;,&quot;decoration&quot;:&quot;none&quot;,&quot;script&quot;:&quot;none&quot;},&quot;range&quot;:[0,5]}],&quot;text&quot;:&quot;t-SNE2&quot;,&quot;baseStyle&quot;:{&quot;fontFamily&quot;:&quot;Roboto&quot;,&quot;fontSize&quot;:9.873129820118205,&quot;color&quot;:&quot;#232323&quot;,&quot;fontWeight&quot;:&quot;normal&quot;,&quot;fontStyle&quot;:&quot;normal&quot;,&quot;decoration&quot;:&quot;none&quot;,&quot;script&quot;:&quot;none&quot;}}],&quot;verticalAlign&quot;:&quot;TOP&quot;},&quot;size&quot;:{&quot;x&quot;:44.429084190531924,&quot;y&quot;:11.636188716567885},&quot;targetSize&quot;:{&quot;x&quot;:44.429084190531924,&quot;y&quot;:11.636188716567885},&quot;format&quot;:&quot;BETTER_TEXT&quot;,&quot;verticalAlign&quot;:&quot;TOP&quot;},&quot;isLocked&quot;:false,&quot;parent&quot;:{&quot;type&quot;:&quot;CHILD&quot;,&quot;parentId&quot;:&quot;81fb807b-c49f-4cc7-9006-82e388b8c76d&quot;,&quot;order&quot;:&quot;2&quot;}},&quot;e5e7ef77-86f0-4b0b-b224-4afaf4385dc8&quot;:{&quot;type&quot;:&quot;FIGURE_OBJECT&quot;,&quot;id&quot;:&quot;e5e7ef77-86f0-4b0b-b224-4afaf4385dc8&quot;,&quot;relativeTransform&quot;:{&quot;translate&quot;:{&quot;x&quot;:-94.13214937834205,&quot;y&quot;:76.45152292674746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2]}],&quot;text&quot;:&quot;-3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3.512083383844686,&quot;y&quot;:10.049435709763173},&quot;targetSize&quot;:{&quot;x&quot;:13.512083383844686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21&quot;}},&quot;1e1cf39e-ce93-432e-89d1-8ddd39c07492&quot;:{&quot;type&quot;:&quot;FIGURE_OBJECT&quot;,&quot;id&quot;:&quot;1e1cf39e-ce93-432e-89d1-8ddd39c07492&quot;,&quot;relativeTransform&quot;:{&quot;translate&quot;:{&quot;x&quot;:-105.3612683884852,&quot;y&quot;:52.00743268697686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2]}],&quot;text&quot;:&quot;-3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3.512083383844686,&quot;y&quot;:10.049435709763173},&quot;targetSize&quot;:{&quot;x&quot;:13.512083383844686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22&quot;}},&quot;6879d59a-e423-4567-bf35-73b409486537&quot;:{&quot;type&quot;:&quot;FIGURE_OBJECT&quot;,&quot;id&quot;:&quot;6879d59a-e423-4567-bf35-73b409486537&quot;,&quot;relativeTransform&quot;:{&quot;translate&quot;:{&quot;x&quot;:-68.14696741066375,&quot;y&quot;:76.45152292674746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2]}],&quot;text&quot;:&quot;-2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3.512083383844686,&quot;y&quot;:10.049435709763173},&quot;targetSize&quot;:{&quot;x&quot;:13.512083383844686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25&quot;}},&quot;ea596621-8510-4b26-8534-981ce1e1a95d&quot;:{&quot;type&quot;:&quot;FIGURE_OBJECT&quot;,&quot;id&quot;:&quot;ea596621-8510-4b26-8534-981ce1e1a95d&quot;,&quot;relativeTransform&quot;:{&quot;translate&quot;:{&quot;x&quot;:-105.3612683884852,&quot;y&quot;:28.281772811563897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2]}],&quot;text&quot;:&quot;-2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3.512083383844686,&quot;y&quot;:10.049435709763173},&quot;targetSize&quot;:{&quot;x&quot;:13.512083383844686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27&quot;}},&quot;9e25015e-36ab-4c6f-bceb-dd8a3deb3c4a&quot;:{&quot;type&quot;:&quot;FIGURE_OBJECT&quot;,&quot;id&quot;:&quot;9e25015e-36ab-4c6f-bceb-dd8a3deb3c4a&quot;,&quot;relativeTransform&quot;:{&quot;translate&quot;:{&quot;x&quot;:-42.16178544298545,&quot;y&quot;:76.45152292674746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2]}],&quot;text&quot;:&quot;-1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3.512083383844686,&quot;y&quot;:10.049435709763173},&quot;targetSize&quot;:{&quot;x&quot;:13.512083383844686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3&quot;}},&quot;5a9519f8-aa51-48cd-99ad-554f1b1ab42e&quot;:{&quot;type&quot;:&quot;FIGURE_OBJECT&quot;,&quot;id&quot;:&quot;5a9519f8-aa51-48cd-99ad-554f1b1ab42e&quot;,&quot;relativeTransform&quot;:{&quot;translate&quot;:{&quot;x&quot;:-105.3612683884852,&quot;y&quot;:4.556112936150929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2]}],&quot;text&quot;:&quot;-1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3.512083383844686,&quot;y&quot;:10.049435709763173},&quot;targetSize&quot;:{&quot;x&quot;:13.512083383844686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32&quot;}},&quot;cffc7a26-616d-4c5f-b4b3-1aafa62e241f&quot;:{&quot;type&quot;:&quot;FIGURE_OBJECT&quot;,&quot;id&quot;:&quot;cffc7a26-616d-4c5f-b4b3-1aafa62e241f&quot;,&quot;relativeTransform&quot;:{&quot;translate&quot;:{&quot;x&quot;:-16.176603475307264,&quot;y&quot;:76.45152292674746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0]}],&quot;text&quot;:&quot;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1.038428646642963,&quot;y&quot;:10.049435709763173},&quot;targetSize&quot;:{&quot;x&quot;:11.038428646642963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35&quot;}},&quot;22f7ca1a-e896-472f-9724-48c859a0aa12&quot;:{&quot;type&quot;:&quot;FIGURE_OBJECT&quot;,&quot;id&quot;:&quot;22f7ca1a-e896-472f-9724-48c859a0aa12&quot;,&quot;relativeTransform&quot;:{&quot;translate&quot;:{&quot;x&quot;:-105.3612683884852,&quot;y&quot;:-19.1695469392621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2]}],&quot;text&quot;:&quot;  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3.512083383844686,&quot;y&quot;:10.049435709763173},&quot;targetSize&quot;:{&quot;x&quot;:13.512083383844686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4&quot;}},&quot;070c50c5-1c77-4754-a712-8487f29b36da&quot;:{&quot;type&quot;:&quot;FIGURE_OBJECT&quot;,&quot;id&quot;:&quot;070c50c5-1c77-4754-a712-8487f29b36da&quot;,&quot;relativeTransform&quot;:{&quot;translate&quot;:{&quot;x&quot;:9.808578492371039,&quot;y&quot;:76.45152292674746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1]}],&quot;text&quot;:&quot;1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3.512083383844686,&quot;y&quot;:10.049435709763173},&quot;targetSize&quot;:{&quot;x&quot;:13.512083383844686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45&quot;}},&quot;dfdccc45-ac52-41df-927e-5279ee38bb6b&quot;:{&quot;type&quot;:&quot;FIGURE_OBJECT&quot;,&quot;id&quot;:&quot;dfdccc45-ac52-41df-927e-5279ee38bb6b&quot;,&quot;relativeTransform&quot;:{&quot;translate&quot;:{&quot;x&quot;:-105.3612683884852,&quot;y&quot;:-42.89520681467507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2]}],&quot;text&quot;:&quot; 1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3.512083383844686,&quot;y&quot;:10.049435709763173},&quot;targetSize&quot;:{&quot;x&quot;:13.512083383844686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5&quot;}},&quot;d986cebd-80a4-4635-83f8-77d7d62cbade&quot;:{&quot;type&quot;:&quot;FIGURE_OBJECT&quot;,&quot;id&quot;:&quot;d986cebd-80a4-4635-83f8-77d7d62cbade&quot;,&quot;relativeTransform&quot;:{&quot;translate&quot;:{&quot;x&quot;:35.793760460049334,&quot;y&quot;:76.45152292674746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1]}],&quot;text&quot;:&quot;2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3.512083383844686,&quot;y&quot;:10.049435709763173},&quot;targetSize&quot;:{&quot;x&quot;:13.512083383844686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51&quot;}},&quot;f137aa9d-a386-4381-b0da-2ad1a44a3308&quot;:{&quot;type&quot;:&quot;FIGURE_OBJECT&quot;,&quot;id&quot;:&quot;f137aa9d-a386-4381-b0da-2ad1a44a3308&quot;,&quot;relativeTransform&quot;:{&quot;translate&quot;:{&quot;x&quot;:-104.64221839502075,&quot;y&quot;:-66.62086669008809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2]}],&quot;text&quot;:&quot; 2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2.073983396915613,&quot;y&quot;:10.049435709763173},&quot;targetSize&quot;:{&quot;x&quot;:12.073983396915613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52&quot;}},&quot;69347d7c-a563-4069-b781-53e41c919741&quot;:{&quot;type&quot;:&quot;FIGURE_OBJECT&quot;,&quot;id&quot;:&quot;69347d7c-a563-4069-b781-53e41c919741&quot;,&quot;relativeTransform&quot;:{&quot;translate&quot;:{&quot;x&quot;:61.778942427727515,&quot;y&quot;:76.45152292674746},&quot;rotate&quot;:0},&quot;opacity&quot;:1,&quot;pathStyles&quot;:[{&quot;type&quot;:&quot;FILL&quot;,&quot;fillStyle&quot;:&quot;#232323&quot;}],&quot;text&quot;:{&quot;textData&quot;:{&quot;lineSpacing&quot;:&quot;normal&quot;,&quot;alignment&quot;:&quot;center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1]}],&quot;text&quot;:&quot;3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3.512083383844686,&quot;y&quot;:10.049435709763173},&quot;targetSize&quot;:{&quot;x&quot;:13.512083383844686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55&quot;}},&quot;fb74b373-8515-4aed-a2ce-a9f9177bec79&quot;:{&quot;type&quot;:&quot;FIGURE_OBJECT&quot;,&quot;id&quot;:&quot;fb74b373-8515-4aed-a2ce-a9f9177bec79&quot;,&quot;relativeTransform&quot;:{&quot;translate&quot;:{&quot;x&quot;:-104.6085724185936,&quot;y&quot;:-90.34652656550107},&quot;rotate&quot;:0},&quot;opacity&quot;:1,&quot;pathStyles&quot;:[{&quot;type&quot;:&quot;FILL&quot;,&quot;fillStyle&quot;:&quot;#232323&quot;}],&quot;text&quot;:{&quot;textData&quot;:{&quot;lineSpacing&quot;:&quot;normal&quot;,&quot;alignment&quot;:&quot;righ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2]}],&quot;text&quot;:&quot; 30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12.006691444061401,&quot;y&quot;:10.049435709763173},&quot;targetSize&quot;:{&quot;x&quot;:12.006691444061401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56&quot;}},&quot;2af0e134-761d-453e-beeb-1c4eb7dfcbc1&quot;:{&quot;type&quot;:&quot;FIGURE_OBJECT&quot;,&quot;id&quot;:&quot;2af0e134-761d-453e-beeb-1c4eb7dfcbc1&quot;,&quot;relativeTransform&quot;:{&quot;translate&quot;:{&quot;x&quot;:115.49106087250848,&quot;y&quot;:-77.5573722352305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4]}],&quot;text&quot;:&quot;Label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20.451483871369877,&quot;y&quot;:10.049435709763173},&quot;targetSize&quot;:{&quot;x&quot;:20.451483871369877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57&quot;}},&quot;8e65f328-dfd7-436b-a419-c1e0cbd3168b&quot;:{&quot;type&quot;:&quot;FIGURE_OBJECT&quot;,&quot;id&quot;:&quot;8e65f328-dfd7-436b-a419-c1e0cbd3168b&quot;,&quot;relativeTransform&quot;:{&quot;translate&quot;:{&quot;x&quot;:115.49106087250848,&quot;y&quot;:-51.67584394123892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4]}],&quot;text&quot;:&quot;Label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20.451483871369877,&quot;y&quot;:10.049435709763173},&quot;targetSize&quot;:{&quot;x&quot;:20.451483871369877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6&quot;}},&quot;c5c29dd3-9b85-4160-a614-c373fdb17b98&quot;:{&quot;type&quot;:&quot;FIGURE_OBJECT&quot;,&quot;id&quot;:&quot;c5c29dd3-9b85-4160-a614-c373fdb17b98&quot;,&quot;relativeTransform&quot;:{&quot;translate&quot;:{&quot;x&quot;:115.49106087250848,&quot;y&quot;:-25.700109533546858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4]}],&quot;text&quot;:&quot;Label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20.451483871369877,&quot;y&quot;:10.049435709763173},&quot;targetSize&quot;:{&quot;x&quot;:20.451483871369877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61&quot;}},&quot;9e7cb3ab-1564-457b-bc08-ce8cfe8e97db&quot;:{&quot;type&quot;:&quot;FIGURE_OBJECT&quot;,&quot;id&quot;:&quot;9e7cb3ab-1564-457b-bc08-ce8cfe8e97db&quot;,&quot;relativeTransform&quot;:{&quot;translate&quot;:{&quot;x&quot;:115.49106087250848,&quot;y&quot;:0.8226432810834488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4]}],&quot;text&quot;:&quot;Label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20.451483871369877,&quot;y&quot;:10.049435709763173},&quot;targetSize&quot;:{&quot;x&quot;:20.451483871369877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62&quot;}},&quot;abf43481-245a-41bf-9782-408fe26d013c&quot;:{&quot;type&quot;:&quot;FIGURE_OBJECT&quot;,&quot;id&quot;:&quot;abf43481-245a-41bf-9782-408fe26d013c&quot;,&quot;relativeTransform&quot;:{&quot;translate&quot;:{&quot;x&quot;:115.49106087250848,&quot;y&quot;:-64.66371114508487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4]}],&quot;text&quot;:&quot;Label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20.451483871369877,&quot;y&quot;:10.049435709763173},&quot;targetSize&quot;:{&quot;x&quot;:20.451483871369877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65&quot;}},&quot;1a73b56d-2124-4ef1-a4da-043650208679&quot;:{&quot;type&quot;:&quot;FIGURE_OBJECT&quot;,&quot;id&quot;:&quot;1a73b56d-2124-4ef1-a4da-043650208679&quot;,&quot;relativeTransform&quot;:{&quot;translate&quot;:{&quot;x&quot;:115.49106087250848,&quot;y&quot;:-38.48833970168496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4]}],&quot;text&quot;:&quot;Label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20.451483871369877,&quot;y&quot;:10.049435709763173},&quot;targetSize&quot;:{&quot;x&quot;:20.451483871369877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67&quot;}},&quot;8992bd46-656b-45ad-84af-2859bce8cd94&quot;:{&quot;type&quot;:&quot;FIGURE_OBJECT&quot;,&quot;id&quot;:&quot;8992bd46-656b-45ad-84af-2859bce8cd94&quot;,&quot;relativeTransform&quot;:{&quot;translate&quot;:{&quot;x&quot;:115.49106087250848,&quot;y&quot;:-12.512605293992904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4]}],&quot;text&quot;:&quot;Label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20.451483871369877,&quot;y&quot;:10.049435709763173},&quot;targetSize&quot;:{&quot;x&quot;:20.451483871369877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7&quot;}},&quot;412be00a-6a16-4f15-b767-1ee3f234b827&quot;:{&quot;type&quot;:&quot;FIGURE_OBJECT&quot;,&quot;id&quot;:&quot;412be00a-6a16-4f15-b767-1ee3f234b827&quot;,&quot;relativeTransform&quot;:{&quot;translate&quot;:{&quot;x&quot;:115.49106087250848,&quot;y&quot;:13.698203633225662},&quot;rotate&quot;:0},&quot;opacity&quot;:1,&quot;pathStyles&quot;:[{&quot;type&quot;:&quot;FILL&quot;,&quot;fillStyle&quot;:&quot;#232323&quot;}],&quot;text&quot;:{&quot;textData&quot;:{&quot;lineSpacing&quot;:&quot;normal&quot;,&quot;alignment&quot;:&quot;left&quot;,&quot;lines&quot;:[{&quot;runs&quot;:[{&quot;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,&quot;range&quot;:[0,4]}],&quot;text&quot;:&quot;Label&quot;,&quot;baseStyle&quot;:{&quot;fontFamily&quot;:&quot;Roboto&quot;,&quot;fontSize&quot;:8.462682702958462,&quot;color&quot;:&quot;#232323&quot;,&quot;fontWeight&quot;:&quot;normal&quot;,&quot;fontStyle&quot;:&quot;normal&quot;,&quot;decoration&quot;:&quot;none&quot;,&quot;script&quot;:&quot;none&quot;}}],&quot;verticalAlign&quot;:&quot;TOP&quot;},&quot;size&quot;:{&quot;x&quot;:20.451483871369877,&quot;y&quot;:10.049435709763173},&quot;targetSize&quot;:{&quot;x&quot;:20.451483871369877,&quot;y&quot;:10.049435709763173},&quot;format&quot;:&quot;BETTER_TEXT&quot;,&quot;verticalAlign&quot;:&quot;TOP&quot;},&quot;isLocked&quot;:false,&quot;parent&quot;:{&quot;type&quot;:&quot;CHILD&quot;,&quot;parentId&quot;:&quot;81fb807b-c49f-4cc7-9006-82e388b8c76d&quot;,&quot;order&quot;:&quot;71&quot;}},&quot;9020f2e9-59fb-480a-a883-9d54c3b8908c&quot;:{&quot;type&quot;:&quot;FIGURE_OBJECT&quot;,&quot;id&quot;:&quot;9020f2e9-59fb-480a-a883-9d54c3b8908c&quot;,&quot;name&quot;:&quot;Single-cell RNA Sequencing Cluster 8&quot;,&quot;relativeTransform&quot;:{&quot;translate&quot;:{&quot;x&quot;:25.656449621941523,&quot;y&quot;:19.856507449315167},&quot;rotate&quot;:0,&quot;skewX&quot;:0,&quot;scale&quot;:{&quot;x&quot;:0.5254149029154674,&quot;y&quot;:0.5254149029154674}},&quot;opacity&quot;:1,&quot;image&quot;:{&quot;url&quot;:&quot;https://icons.biorender.com/biorender/5f3b3db3a1dc2200286a3503/single-cell-rna-sequencing-cluster-8.png&quot;,&quot;fallbackUrl&quot;:&quot;https://res.cloudinary.com/dlcjuc3ej/image/upload/v1597717937/xmzxnyn3jah5okyistju.svg#/keystone/api/icons/5f3b3db3a1dc2200286a3503/single-cell-rna-sequencing-cluster-8.svg&quot;,&quot;size&quot;:{&quot;x&quot;:151,&quot;y&quot;:103},&quot;isPremium&quot;:false},&quot;source&quot;:{&quot;id&quot;:&quot;5f3b3d8ca1dc2200286a3501&quot;,&quot;type&quot;:&quot;ASSETS&quot;},&quot;pathStyles&quot;:[{&quot;type&quot;:&quot;FILL&quot;,&quot;fillStyle&quot;:&quot;rgb(0,0,0)&quot;}],&quot;isLocked&quot;:false,&quot;parent&quot;:{&quot;type&quot;:&quot;CHILD&quot;,&quot;parentId&quot;:&quot;81fb807b-c49f-4cc7-9006-82e388b8c76d&quot;,&quot;order&quot;:&quot;72&quot;}},&quot;3911a235-b8fb-4399-a1b6-86389d6a9dd8&quot;:{&quot;type&quot;:&quot;FIGURE_OBJECT&quot;,&quot;id&quot;:&quot;3911a235-b8fb-4399-a1b6-86389d6a9dd8&quot;,&quot;name&quot;:&quot;Single-cell RNA Sequencing Cluster 7&quot;,&quot;relativeTransform&quot;:{&quot;translate&quot;:{&quot;x&quot;:26.94137576096845,&quot;y&quot;:-23.686755090602315},&quot;rotate&quot;:0,&quot;skewX&quot;:0,&quot;scale&quot;:{&quot;x&quot;:0.5290798125481676,&quot;y&quot;:0.5290798125481676}},&quot;opacity&quot;:1,&quot;image&quot;:{&quot;url&quot;:&quot;https://icons.biorender.com/biorender/5f3b3d5aa1dc2200286a34fb/single-cell-rna-sequencing-cluster-7.png&quot;,&quot;fallbackUrl&quot;:&quot;https://res.cloudinary.com/dlcjuc3ej/image/upload/v1597717848/i2b9ci7lkzjckvjnbeyo.svg#/keystone/api/icons/5f3b3d5aa1dc2200286a34fb/single-cell-rna-sequencing-cluster-7.svg&quot;,&quot;size&quot;:{&quot;x&quot;:61,&quot;y&quot;:83},&quot;isPremium&quot;:false},&quot;source&quot;:{&quot;id&quot;:&quot;5f3b3d40a1dc2200286a34f8&quot;,&quot;type&quot;:&quot;ASSETS&quot;},&quot;pathStyles&quot;:[{&quot;type&quot;:&quot;FILL&quot;,&quot;fillStyle&quot;:&quot;rgb(0,0,0)&quot;}],&quot;isLocked&quot;:false,&quot;parent&quot;:{&quot;type&quot;:&quot;CHILD&quot;,&quot;parentId&quot;:&quot;81fb807b-c49f-4cc7-9006-82e388b8c76d&quot;,&quot;order&quot;:&quot;75&quot;}},&quot;15f92072-cdf0-41f5-a565-089d93c07907&quot;:{&quot;type&quot;:&quot;FIGURE_OBJECT&quot;,&quot;id&quot;:&quot;15f92072-cdf0-41f5-a565-089d93c07907&quot;,&quot;name&quot;:&quot;Single-cell RNA Sequencing Cluster 6&quot;,&quot;relativeTransform&quot;:{&quot;translate&quot;:{&quot;x&quot;:41.133215316179616,&quot;y&quot;:-48.824750187126874},&quot;rotate&quot;:0,&quot;skewX&quot;:0,&quot;scale&quot;:{&quot;x&quot;:0.5316982646801617,&quot;y&quot;:0.5316982646801617}},&quot;opacity&quot;:1,&quot;image&quot;:{&quot;url&quot;:&quot;https://icons.biorender.com/biorender/5f3b3d20a1dc2200286a34f3/single-cell-rna-sequencing-cluster-6.png&quot;,&quot;fallbackUrl&quot;:&quot;https://res.cloudinary.com/dlcjuc3ej/image/upload/v1597717790/al7vursbvm0xnnaejx40.svg#/keystone/api/icons/5f3b3d20a1dc2200286a34f3/single-cell-rna-sequencing-cluster-6.svg&quot;,&quot;size&quot;:{&quot;x&quot;:91,&quot;y&quot;:101},&quot;isPremium&quot;:false},&quot;source&quot;:{&quot;id&quot;:&quot;5f3b3cf6a1dc2200286a34ee&quot;,&quot;type&quot;:&quot;ASSETS&quot;},&quot;pathStyles&quot;:[{&quot;type&quot;:&quot;FILL&quot;,&quot;fillStyle&quot;:&quot;rgb(0,0,0)&quot;}],&quot;isLocked&quot;:false,&quot;parent&quot;:{&quot;type&quot;:&quot;CHILD&quot;,&quot;parentId&quot;:&quot;81fb807b-c49f-4cc7-9006-82e388b8c76d&quot;,&quot;order&quot;:&quot;77&quot;}},&quot;c210794c-c75e-4387-b094-ef903c62c421&quot;:{&quot;type&quot;:&quot;FIGURE_OBJECT&quot;,&quot;id&quot;:&quot;c210794c-c75e-4387-b094-ef903c62c421&quot;,&quot;name&quot;:&quot;Single-cell RNA Sequencing Cluster 5&quot;,&quot;relativeTransform&quot;:{&quot;translate&quot;:{&quot;x&quot;:-11.965870774856292,&quot;y&quot;:-81.06425030624426},&quot;rotate&quot;:0,&quot;skewX&quot;:0,&quot;scale&quot;:{&quot;x&quot;:0.5295382246650845,&quot;y&quot;:0.5295382246650845}},&quot;opacity&quot;:1,&quot;image&quot;:{&quot;url&quot;:&quot;https://icons.biorender.com/biorender/5f3b3077a1dc2200286a34ea/single-cell-rna-sequencing-cluster-5.png&quot;,&quot;fallbackUrl&quot;:&quot;https://res.cloudinary.com/dlcjuc3ej/image/upload/v1597714549/k2ay7j7meprsaa3jml6b.svg#/keystone/api/icons/5f3b3077a1dc2200286a34ea/single-cell-rna-sequencing-cluster-5.svg&quot;,&quot;size&quot;:{&quot;x&quot;:86,&quot;y&quot;:55},&quot;isPremium&quot;:false},&quot;source&quot;:{&quot;id&quot;:&quot;5f3b304ea1dc2200286a34e5&quot;,&quot;type&quot;:&quot;ASSETS&quot;},&quot;pathStyles&quot;:[{&quot;type&quot;:&quot;FILL&quot;,&quot;fillStyle&quot;:&quot;rgb(0,0,0)&quot;}],&quot;isLocked&quot;:false,&quot;parent&quot;:{&quot;type&quot;:&quot;CHILD&quot;,&quot;parentId&quot;:&quot;81fb807b-c49f-4cc7-9006-82e388b8c76d&quot;,&quot;order&quot;:&quot;8&quot;}},&quot;bd4898c4-dc7a-41de-8aaa-6673dca5d25b&quot;:{&quot;type&quot;:&quot;FIGURE_OBJECT&quot;,&quot;id&quot;:&quot;bd4898c4-dc7a-41de-8aaa-6673dca5d25b&quot;,&quot;name&quot;:&quot;Single-cell RNA Sequencing Cluster 4&quot;,&quot;relativeTransform&quot;:{&quot;translate&quot;:{&quot;x&quot;:-22.467747572586344,&quot;y&quot;:-18.427881704211263},&quot;rotate&quot;:0,&quot;skewX&quot;:0,&quot;scale&quot;:{&quot;x&quot;:0.5545352735657082,&quot;y&quot;:0.5545352735657081}},&quot;opacity&quot;:1,&quot;image&quot;:{&quot;url&quot;:&quot;https://icons.biorender.com/biorender/5f3b303ca1dc2200286a34e2/single-cell-rna-sequencing-cluster-4.png&quot;,&quot;fallbackUrl&quot;:&quot;https://res.cloudinary.com/dlcjuc3ej/image/upload/v1597714490/ficebircyhvv3vpj7wxb.svg#/keystone/api/icons/5f3b303ca1dc2200286a34e2/single-cell-rna-sequencing-cluster-4.svg&quot;,&quot;size&quot;:{&quot;x&quot;:120,&quot;y&quot;:184},&quot;isPremium&quot;:false},&quot;source&quot;:{&quot;id&quot;:&quot;5f3b3019a1dc2200286a34dc&quot;,&quot;type&quot;:&quot;ASSETS&quot;},&quot;pathStyles&quot;:[{&quot;type&quot;:&quot;FILL&quot;,&quot;fillStyle&quot;:&quot;rgb(0,0,0)&quot;}],&quot;isLocked&quot;:false,&quot;parent&quot;:{&quot;type&quot;:&quot;CHILD&quot;,&quot;parentId&quot;:&quot;81fb807b-c49f-4cc7-9006-82e388b8c76d&quot;,&quot;order&quot;:&quot;82&quot;}},&quot;6644b533-1f3a-4de3-b60a-b3f7272497ee&quot;:{&quot;type&quot;:&quot;FIGURE_OBJECT&quot;,&quot;id&quot;:&quot;6644b533-1f3a-4de3-b60a-b3f7272497ee&quot;,&quot;name&quot;:&quot;Single-cell RNA Sequencing Cluster 3&quot;,&quot;relativeTransform&quot;:{&quot;translate&quot;:{&quot;x&quot;:-47.94143906677937,&quot;y&quot;:47.48129457295984},&quot;rotate&quot;:0,&quot;skewX&quot;:0,&quot;scale&quot;:{&quot;x&quot;:0.5313140185869583,&quot;y&quot;:0.5313140185869583}},&quot;opacity&quot;:1,&quot;image&quot;:{&quot;url&quot;:&quot;https://icons.biorender.com/biorender/5f3b2fcea1dc2200286a34da/single-cell-rna-sequencing-cluster-3.png&quot;,&quot;fallbackUrl&quot;:&quot;https://res.cloudinary.com/dlcjuc3ej/image/upload/v1597714379/emh8cby2ri9vkorcxnh4.svg#/keystone/api/icons/5f3b2fcea1dc2200286a34da/single-cell-rna-sequencing-cluster-3.svg&quot;,&quot;size&quot;:{&quot;x&quot;:75,&quot;y&quot;:71},&quot;isPremium&quot;:false},&quot;source&quot;:{&quot;id&quot;:&quot;5f3b2fb8a1dc2200286a34d3&quot;,&quot;type&quot;:&quot;ASSETS&quot;},&quot;pathStyles&quot;:[{&quot;type&quot;:&quot;FILL&quot;,&quot;fillStyle&quot;:&quot;rgb(0,0,0)&quot;}],&quot;isLocked&quot;:false,&quot;parent&quot;:{&quot;type&quot;:&quot;CHILD&quot;,&quot;parentId&quot;:&quot;81fb807b-c49f-4cc7-9006-82e388b8c76d&quot;,&quot;order&quot;:&quot;85&quot;}},&quot;8969648d-3d9e-4ae3-9380-efc1a4bd0b7b&quot;:{&quot;type&quot;:&quot;FIGURE_OBJECT&quot;,&quot;id&quot;:&quot;8969648d-3d9e-4ae3-9380-efc1a4bd0b7b&quot;,&quot;name&quot;:&quot;Single-cell RNA Sequencing Cluster 2&quot;,&quot;relativeTransform&quot;:{&quot;translate&quot;:{&quot;x&quot;:-66.9219239925492,&quot;y&quot;:-12.639218109313786},&quot;rotate&quot;:0,&quot;skewX&quot;:0,&quot;scale&quot;:{&quot;x&quot;:0.5265450953913958,&quot;y&quot;:0.5265450953913958}},&quot;opacity&quot;:1,&quot;image&quot;:{&quot;url&quot;:&quot;https://icons.biorender.com/biorender/5f3b2f4fa1dc2200286a34d2/single-cell-rna-sequencing-cluster-2.png&quot;,&quot;fallbackUrl&quot;:&quot;https://res.cloudinary.com/dlcjuc3ej/image/upload/v1597714252/ef2dydtgctjq7je3ejf4.svg#/keystone/api/icons/5f3b2f4fa1dc2200286a34d2/single-cell-rna-sequencing-cluster-2.svg&quot;,&quot;size&quot;:{&quot;x&quot;:84,&quot;y&quot;:110},&quot;isPremium&quot;:false},&quot;source&quot;:{&quot;id&quot;:&quot;5f3b2f2ea1dc2200286a34ca&quot;,&quot;type&quot;:&quot;ASSETS&quot;},&quot;pathStyles&quot;:[{&quot;type&quot;:&quot;FILL&quot;,&quot;fillStyle&quot;:&quot;rgb(0,0,0)&quot;}],&quot;isLocked&quot;:false,&quot;parent&quot;:{&quot;type&quot;:&quot;CHILD&quot;,&quot;parentId&quot;:&quot;81fb807b-c49f-4cc7-9006-82e388b8c76d&quot;,&quot;order&quot;:&quot;9&quot;}},&quot;09d80641-033c-4967-9310-d543dca8bc23&quot;:{&quot;type&quot;:&quot;FIGURE_OBJECT&quot;,&quot;id&quot;:&quot;09d80641-033c-4967-9310-d543dca8bc23&quot;,&quot;name&quot;:&quot;Single-cell RNA Sequencing Cluster 1&quot;,&quot;relativeTransform&quot;:{&quot;translate&quot;:{&quot;x&quot;:-70.51144028145303,&quot;y&quot;:-61.33265607281809},&quot;rotate&quot;:0,&quot;skewX&quot;:0,&quot;scale&quot;:{&quot;x&quot;:0.5312568954787134,&quot;y&quot;:0.5312568954787134}},&quot;opacity&quot;:1,&quot;image&quot;:{&quot;url&quot;:&quot;https://icons.biorender.com/biorender/5f3b2e04a1dc2200286a34c1/20200818012948/image/single-cell-rna-sequencing-cluster-1.png&quot;,&quot;fallbackUrl&quot;:&quot;https://res.cloudinary.com/dlcjuc3ej/image/upload/v1597714188/pafx9tahu09vzdof1p0r.svg#/keystone/api/icons/5f3b2e04a1dc2200286a34c1/20200818012948/image/single-cell-rna-sequencing-cluster-1.svg&quot;,&quot;size&quot;:{&quot;x&quot;:75,&quot;y&quot;:68},&quot;isPremium&quot;:false},&quot;source&quot;:{&quot;id&quot;:&quot;5f3b2e04a1dc2200286a34c1&quot;,&quot;type&quot;:&quot;ASSETS&quot;},&quot;pathStyles&quot;:[{&quot;type&quot;:&quot;FILL&quot;,&quot;fillStyle&quot;:&quot;rgb(0,0,0)&quot;}],&quot;isLocked&quot;:false,&quot;parent&quot;:{&quot;type&quot;:&quot;CHILD&quot;,&quot;parentId&quot;:&quot;81fb807b-c49f-4cc7-9006-82e388b8c76d&quot;,&quot;order&quot;:&quot;95&quot;}},&quot;3e15a8e9-8996-4dd0-bfa6-46a2ab892a9d&quot;:{&quot;id&quot;:&quot;3e15a8e9-8996-4dd0-bfa6-46a2ab892a9d&quot;,&quot;type&quot;:&quot;FIGURE_OBJECT&quot;,&quot;document&quot;:{&quot;type&quot;:&quot;FIGURE&quot;,&quot;canvasType&quot;:&quot;FIGURE&quot;,&quot;units&quot;:&quot;cm&quot;},&quot;parent&quot;:{&quot;parentId&quot;:&quot;8c0494f7-9941-42af-9f06-fc4f393671cc&quot;,&quot;type&quot;:&quot;DOCUMENT&quot;,&quot;order&quot;:&quot;5&quot;}},&quot;8c0494f7-9941-42af-9f06-fc4f393671cc&quot;:{&quot;id&quot;:&quot;8c0494f7-9941-42af-9f06-fc4f393671cc&quot;,&quot;type&quot;:&quot;FIGURE_OBJECT&quot;,&quot;document&quot;:{&quot;type&quot;:&quot;DOCUMENT_GROUP&quot;,&quot;canvasType&quot;:&quot;FIGURE&quot;,&quot;units&quot;:&quot;cm&quot;}}}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ongTREC_PowerPoint_Template" id="{CC4E40BC-BE01-B34D-9C90-CC136DB86376}" vid="{B3F24151-5428-BE4A-9FF9-141C8CA6E3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19DCECE166BE940A33F75F6DC875D1F" ma:contentTypeVersion="15" ma:contentTypeDescription="Create a new document." ma:contentTypeScope="" ma:versionID="9bd24f299ef983c7cbdc03b62039a6b9">
  <xsd:schema xmlns:xsd="http://www.w3.org/2001/XMLSchema" xmlns:xs="http://www.w3.org/2001/XMLSchema" xmlns:p="http://schemas.microsoft.com/office/2006/metadata/properties" xmlns:ns2="b72a9012-3b22-405d-aa4d-0370ac70bd95" xmlns:ns3="69800b22-3bb8-443a-807d-6f0bfac9d3c7" targetNamespace="http://schemas.microsoft.com/office/2006/metadata/properties" ma:root="true" ma:fieldsID="82cebc34b3cc2bde130306febaa54f23" ns2:_="" ns3:_="">
    <xsd:import namespace="b72a9012-3b22-405d-aa4d-0370ac70bd95"/>
    <xsd:import namespace="69800b22-3bb8-443a-807d-6f0bfac9d3c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ObjectDetectorVersions" minOccurs="0"/>
                <xsd:element ref="ns2:MediaLengthInSeconds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Location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72a9012-3b22-405d-aa4d-0370ac70bd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16" nillable="true" ma:displayName="Location" ma:indexed="true" ma:internalName="MediaServiceLocation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Image Tags" ma:readOnly="false" ma:fieldId="{5cf76f15-5ced-4ddc-b409-7134ff3c332f}" ma:taxonomyMulti="true" ma:sspId="24502b81-a9d9-48a1-a936-c9c5dc3b11c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9800b22-3bb8-443a-807d-6f0bfac9d3c7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101f7f90-3e29-41e1-b2f3-ce20c95fee52}" ma:internalName="TaxCatchAll" ma:showField="CatchAllData" ma:web="69800b22-3bb8-443a-807d-6f0bfac9d3c7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2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69800b22-3bb8-443a-807d-6f0bfac9d3c7" xsi:nil="true"/>
    <lcf76f155ced4ddcb4097134ff3c332f xmlns="b72a9012-3b22-405d-aa4d-0370ac70bd95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B8EFE5E3-EA42-471B-8A7C-7219058EA6F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E0B307B-19AC-427A-B791-64B80370EFD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72a9012-3b22-405d-aa4d-0370ac70bd95"/>
    <ds:schemaRef ds:uri="69800b22-3bb8-443a-807d-6f0bfac9d3c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EF0F77-DE7B-4200-8812-7B83E34A0B5B}">
  <ds:schemaRefs>
    <ds:schemaRef ds:uri="http://purl.org/dc/dcmitype/"/>
    <ds:schemaRef ds:uri="http://schemas.microsoft.com/office/2006/documentManagement/types"/>
    <ds:schemaRef ds:uri="b72a9012-3b22-405d-aa4d-0370ac70bd95"/>
    <ds:schemaRef ds:uri="http://schemas.microsoft.com/office/infopath/2007/PartnerControls"/>
    <ds:schemaRef ds:uri="http://purl.org/dc/terms/"/>
    <ds:schemaRef ds:uri="http://purl.org/dc/elements/1.1/"/>
    <ds:schemaRef ds:uri="http://schemas.openxmlformats.org/package/2006/metadata/core-properties"/>
    <ds:schemaRef ds:uri="69800b22-3bb8-443a-807d-6f0bfac9d3c7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1868</TotalTime>
  <Words>906</Words>
  <Application>Microsoft Macintosh PowerPoint</Application>
  <PresentationFormat>On-screen Show (16:9)</PresentationFormat>
  <Paragraphs>233</Paragraphs>
  <Slides>23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Helvetica</vt:lpstr>
      <vt:lpstr>Menlo</vt:lpstr>
      <vt:lpstr>Office Theme</vt:lpstr>
      <vt:lpstr>PowerPoint Presentation</vt:lpstr>
      <vt:lpstr>PowerPoint Presentation</vt:lpstr>
      <vt:lpstr>PowerPoint Presentation</vt:lpstr>
      <vt:lpstr>The Earth Biogenome Project</vt:lpstr>
      <vt:lpstr>Cataloguing genetic diversity before it disappears </vt:lpstr>
      <vt:lpstr>Methods to predict genes in genomic sequences</vt:lpstr>
      <vt:lpstr>Different scopes for different organisms </vt:lpstr>
      <vt:lpstr>Challenges in scaling genome annotation across the three eukaryotic tree of life </vt:lpstr>
      <vt:lpstr>PowerPoint Presentation</vt:lpstr>
      <vt:lpstr>Integration of multiple evidence is fundamental in non-model organisms</vt:lpstr>
      <vt:lpstr>Integration of multiple evidence is fundamental in non-model organisms</vt:lpstr>
      <vt:lpstr>Integration of multiple evidence is fundamental in non-model organisms</vt:lpstr>
      <vt:lpstr>Integration of multiple evidence is fundamental in non-model organisms</vt:lpstr>
      <vt:lpstr>Integration of multiple evidence is fundamental in non-model organisms</vt:lpstr>
      <vt:lpstr>Integration of multiple evidence is fundamental in non-model organisms</vt:lpstr>
      <vt:lpstr>PowerPoint Presentation</vt:lpstr>
      <vt:lpstr>Lycaena helle</vt:lpstr>
      <vt:lpstr>The long-read RNA-seq dataset obtained with ONT</vt:lpstr>
      <vt:lpstr>Informing geneid with long read derived models </vt:lpstr>
      <vt:lpstr>Practical session</vt:lpstr>
      <vt:lpstr>PowerPoint Presentation</vt:lpstr>
      <vt:lpstr>Questions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Fabio Zanarello</cp:lastModifiedBy>
  <cp:revision>6</cp:revision>
  <dcterms:created xsi:type="dcterms:W3CDTF">2025-06-02T15:22:23Z</dcterms:created>
  <dcterms:modified xsi:type="dcterms:W3CDTF">2025-06-30T15:47:44Z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0x010100419DCECE166BE940A33F75F6DC875D1F</vt:lpwstr>
  </property>
  <property fmtid="{D5CDD505-2E9C-101B-9397-08002B2CF9AE}" pid="3" name="MediaServiceImageTags">
    <vt:lpwstr/>
  </property>
</Properties>
</file>